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1" r:id="rId32"/>
    <p:sldId id="290" r:id="rId33"/>
    <p:sldId id="258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CF8"/>
    <a:srgbClr val="084EDA"/>
    <a:srgbClr val="CBFCA6"/>
    <a:srgbClr val="62D70B"/>
    <a:srgbClr val="2A9917"/>
    <a:srgbClr val="ACFB71"/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29" autoAdjust="0"/>
    <p:restoredTop sz="94673" autoAdjust="0"/>
  </p:normalViewPr>
  <p:slideViewPr>
    <p:cSldViewPr>
      <p:cViewPr>
        <p:scale>
          <a:sx n="118" d="100"/>
          <a:sy n="118" d="100"/>
        </p:scale>
        <p:origin x="-7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0429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 altLang="ko-K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 altLang="ko-KR"/>
          </a:p>
        </p:txBody>
      </p:sp>
      <p:sp>
        <p:nvSpPr>
          <p:cNvPr id="696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Click to edit Master text styles</a:t>
            </a:r>
          </a:p>
          <a:p>
            <a:pPr lvl="1"/>
            <a:r>
              <a:rPr lang="ru-RU" altLang="ko-KR" smtClean="0"/>
              <a:t>Second level</a:t>
            </a:r>
          </a:p>
          <a:p>
            <a:pPr lvl="2"/>
            <a:r>
              <a:rPr lang="ru-RU" altLang="ko-KR" smtClean="0"/>
              <a:t>Third level</a:t>
            </a:r>
          </a:p>
          <a:p>
            <a:pPr lvl="3"/>
            <a:r>
              <a:rPr lang="ru-RU" altLang="ko-KR" smtClean="0"/>
              <a:t>Fourth level</a:t>
            </a:r>
          </a:p>
          <a:p>
            <a:pPr lvl="4"/>
            <a:r>
              <a:rPr lang="ru-RU" altLang="ko-KR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 altLang="ko-KR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굴림" pitchFamily="50" charset="-127"/>
              </a:defRPr>
            </a:lvl1pPr>
          </a:lstStyle>
          <a:p>
            <a:fld id="{30798775-9C02-42EB-AE0B-2F54B6BAD768}" type="slidenum">
              <a:rPr lang="ko-KR" altLang="ru-RU"/>
              <a:pPr/>
              <a:t>‹#›</a:t>
            </a:fld>
            <a:endParaRPr lang="ru-RU" altLang="ko-KR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64810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636838"/>
            <a:ext cx="7162800" cy="1109662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ko-KR" altLang="en-US" noProof="0" smtClean="0"/>
              <a:t>마스터 제목 스타일 편집</a:t>
            </a:r>
            <a:endParaRPr lang="ko-KR" altLang="ru-RU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524250"/>
            <a:ext cx="7162800" cy="69691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  <a:endParaRPr lang="ko-KR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151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94513" y="257175"/>
            <a:ext cx="2070100" cy="64119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4213" y="257175"/>
            <a:ext cx="6057900" cy="64119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643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제목 및 다이어그램 또는 조직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4213" y="257175"/>
            <a:ext cx="7488237" cy="508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SmartArt 개체 틀 2"/>
          <p:cNvSpPr>
            <a:spLocks noGrp="1"/>
          </p:cNvSpPr>
          <p:nvPr>
            <p:ph type="dgm" idx="1"/>
          </p:nvPr>
        </p:nvSpPr>
        <p:spPr>
          <a:xfrm>
            <a:off x="1476375" y="1484313"/>
            <a:ext cx="7488238" cy="5184775"/>
          </a:xfrm>
        </p:spPr>
        <p:txBody>
          <a:bodyPr/>
          <a:lstStyle/>
          <a:p>
            <a:r>
              <a:rPr lang="en-US" altLang="ko-KR" smtClean="0"/>
              <a:t>SmartArt </a:t>
            </a:r>
            <a:r>
              <a:rPr lang="ko-KR" altLang="en-US" smtClean="0"/>
              <a:t>그래픽을 추가하려면 아이콘을 클릭하십시오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83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73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33052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76375" y="1484313"/>
            <a:ext cx="3667125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95900" y="1484313"/>
            <a:ext cx="3668713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20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89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567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5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6362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403276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7175"/>
            <a:ext cx="7488237" cy="508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ru-RU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6375" y="1484313"/>
            <a:ext cx="7488238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ru-RU" smtClean="0"/>
              <a:t>마스터 텍스트 스타일을 편집합니다</a:t>
            </a:r>
          </a:p>
          <a:p>
            <a:pPr lvl="1"/>
            <a:r>
              <a:rPr lang="ko-KR" altLang="ru-RU" smtClean="0"/>
              <a:t>둘째 수준</a:t>
            </a:r>
          </a:p>
          <a:p>
            <a:pPr lvl="2"/>
            <a:r>
              <a:rPr lang="ko-KR" altLang="ru-RU" smtClean="0"/>
              <a:t>셋째 수준</a:t>
            </a:r>
          </a:p>
          <a:p>
            <a:pPr lvl="3"/>
            <a:r>
              <a:rPr lang="ko-KR" altLang="ru-RU" smtClean="0"/>
              <a:t>넷째 수준</a:t>
            </a:r>
          </a:p>
          <a:p>
            <a:pPr lvl="4"/>
            <a:r>
              <a:rPr lang="ko-KR" altLang="ru-RU" smtClean="0"/>
              <a:t>다섯째 수준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990600"/>
            <a:ext cx="9144000" cy="277813"/>
          </a:xfrm>
          <a:prstGeom prst="rect">
            <a:avLst/>
          </a:prstGeom>
          <a:gradFill rotWithShape="0">
            <a:gsLst>
              <a:gs pos="0">
                <a:srgbClr val="3E7CF8"/>
              </a:gs>
              <a:gs pos="100000">
                <a:srgbClr val="3E7CF8">
                  <a:gamma/>
                  <a:shade val="76078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16013" y="2781300"/>
            <a:ext cx="7162800" cy="750888"/>
          </a:xfrm>
        </p:spPr>
        <p:txBody>
          <a:bodyPr/>
          <a:lstStyle/>
          <a:p>
            <a:r>
              <a:rPr lang="en-US" altLang="ko-KR">
                <a:latin typeface="Tahoma" pitchFamily="34" charset="0"/>
                <a:ea typeface="굴림" pitchFamily="50" charset="-127"/>
              </a:rPr>
              <a:t>Name of presentation</a:t>
            </a: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429000"/>
            <a:ext cx="7162800" cy="696913"/>
          </a:xfrm>
        </p:spPr>
        <p:txBody>
          <a:bodyPr/>
          <a:lstStyle/>
          <a:p>
            <a:r>
              <a:rPr lang="ru-RU" altLang="ko-KR"/>
              <a:t>C</a:t>
            </a:r>
            <a:r>
              <a:rPr lang="en-US"/>
              <a:t>o</a:t>
            </a:r>
            <a:r>
              <a:rPr lang="ru-RU" altLang="ko-KR"/>
              <a:t>mpany name</a:t>
            </a: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AutoShape 17"/>
          <p:cNvSpPr>
            <a:spLocks noChangeArrowheads="1"/>
          </p:cNvSpPr>
          <p:nvPr/>
        </p:nvSpPr>
        <p:spPr bwMode="auto">
          <a:xfrm>
            <a:off x="3055938" y="3371850"/>
            <a:ext cx="304800" cy="533400"/>
          </a:xfrm>
          <a:prstGeom prst="chevron">
            <a:avLst>
              <a:gd name="adj" fmla="val 39583"/>
            </a:avLst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38039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ko-KR" altLang="en-US" b="0">
              <a:ea typeface="굴림" pitchFamily="50" charset="-127"/>
            </a:endParaRPr>
          </a:p>
        </p:txBody>
      </p:sp>
      <p:sp>
        <p:nvSpPr>
          <p:cNvPr id="34836" name="Rectangle 20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26308" name="Oval 52"/>
          <p:cNvSpPr>
            <a:spLocks noChangeArrowheads="1"/>
          </p:cNvSpPr>
          <p:nvPr/>
        </p:nvSpPr>
        <p:spPr bwMode="auto">
          <a:xfrm flipH="1">
            <a:off x="3632200" y="2759075"/>
            <a:ext cx="1868488" cy="187325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6309" name="Oval 52"/>
          <p:cNvSpPr>
            <a:spLocks noChangeArrowheads="1"/>
          </p:cNvSpPr>
          <p:nvPr/>
        </p:nvSpPr>
        <p:spPr bwMode="auto">
          <a:xfrm flipH="1">
            <a:off x="3775075" y="2903538"/>
            <a:ext cx="1584325" cy="1582737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6310" name="Oval 52"/>
          <p:cNvSpPr>
            <a:spLocks noChangeArrowheads="1"/>
          </p:cNvSpPr>
          <p:nvPr/>
        </p:nvSpPr>
        <p:spPr bwMode="auto">
          <a:xfrm flipH="1">
            <a:off x="6369050" y="2759075"/>
            <a:ext cx="1868488" cy="187325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6311" name="Oval 52"/>
          <p:cNvSpPr>
            <a:spLocks noChangeArrowheads="1"/>
          </p:cNvSpPr>
          <p:nvPr/>
        </p:nvSpPr>
        <p:spPr bwMode="auto">
          <a:xfrm flipH="1">
            <a:off x="6511925" y="2903538"/>
            <a:ext cx="1584325" cy="1582737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6312" name="Oval 52"/>
          <p:cNvSpPr>
            <a:spLocks noChangeArrowheads="1"/>
          </p:cNvSpPr>
          <p:nvPr/>
        </p:nvSpPr>
        <p:spPr bwMode="auto">
          <a:xfrm flipH="1">
            <a:off x="900113" y="2759075"/>
            <a:ext cx="1868487" cy="187325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6313" name="Oval 52"/>
          <p:cNvSpPr>
            <a:spLocks noChangeArrowheads="1"/>
          </p:cNvSpPr>
          <p:nvPr/>
        </p:nvSpPr>
        <p:spPr bwMode="auto">
          <a:xfrm flipH="1">
            <a:off x="1042988" y="2903538"/>
            <a:ext cx="1584325" cy="1582737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6314" name="AutoShape 33"/>
          <p:cNvSpPr>
            <a:spLocks noChangeArrowheads="1"/>
          </p:cNvSpPr>
          <p:nvPr/>
        </p:nvSpPr>
        <p:spPr bwMode="auto">
          <a:xfrm>
            <a:off x="947738" y="5135563"/>
            <a:ext cx="1676400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26315" name="AutoShape 33"/>
          <p:cNvSpPr>
            <a:spLocks noChangeArrowheads="1"/>
          </p:cNvSpPr>
          <p:nvPr/>
        </p:nvSpPr>
        <p:spPr bwMode="auto">
          <a:xfrm>
            <a:off x="3692525" y="5135563"/>
            <a:ext cx="1676400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26316" name="AutoShape 33"/>
          <p:cNvSpPr>
            <a:spLocks noChangeArrowheads="1"/>
          </p:cNvSpPr>
          <p:nvPr/>
        </p:nvSpPr>
        <p:spPr bwMode="auto">
          <a:xfrm>
            <a:off x="6438900" y="5135563"/>
            <a:ext cx="1676400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26317" name="AutoShape 17"/>
          <p:cNvSpPr>
            <a:spLocks noChangeArrowheads="1"/>
          </p:cNvSpPr>
          <p:nvPr/>
        </p:nvSpPr>
        <p:spPr bwMode="auto">
          <a:xfrm>
            <a:off x="5795963" y="3371850"/>
            <a:ext cx="304800" cy="533400"/>
          </a:xfrm>
          <a:prstGeom prst="chevron">
            <a:avLst>
              <a:gd name="adj" fmla="val 39583"/>
            </a:avLst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38039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ko-KR" altLang="en-US" b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Line 2"/>
          <p:cNvSpPr>
            <a:spLocks noChangeShapeType="1"/>
          </p:cNvSpPr>
          <p:nvPr/>
        </p:nvSpPr>
        <p:spPr bwMode="auto">
          <a:xfrm>
            <a:off x="3200400" y="3052763"/>
            <a:ext cx="1371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7331" name="Line 3"/>
          <p:cNvSpPr>
            <a:spLocks noChangeShapeType="1"/>
          </p:cNvSpPr>
          <p:nvPr/>
        </p:nvSpPr>
        <p:spPr bwMode="auto">
          <a:xfrm>
            <a:off x="5765800" y="2252663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7332" name="Line 4"/>
          <p:cNvSpPr>
            <a:spLocks noChangeShapeType="1"/>
          </p:cNvSpPr>
          <p:nvPr/>
        </p:nvSpPr>
        <p:spPr bwMode="auto">
          <a:xfrm>
            <a:off x="1955800" y="3662363"/>
            <a:ext cx="990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7333" name="Line 5"/>
          <p:cNvSpPr>
            <a:spLocks noChangeShapeType="1"/>
          </p:cNvSpPr>
          <p:nvPr/>
        </p:nvSpPr>
        <p:spPr bwMode="auto">
          <a:xfrm>
            <a:off x="4391025" y="2624138"/>
            <a:ext cx="1524000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" name="AutoShape 71"/>
          <p:cNvSpPr>
            <a:spLocks noChangeArrowheads="1"/>
          </p:cNvSpPr>
          <p:nvPr/>
        </p:nvSpPr>
        <p:spPr bwMode="auto">
          <a:xfrm>
            <a:off x="4859338" y="1790700"/>
            <a:ext cx="1296987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D</a:t>
            </a:r>
          </a:p>
        </p:txBody>
      </p:sp>
      <p:sp>
        <p:nvSpPr>
          <p:cNvPr id="3" name="AutoShape 71"/>
          <p:cNvSpPr>
            <a:spLocks noChangeArrowheads="1"/>
          </p:cNvSpPr>
          <p:nvPr/>
        </p:nvSpPr>
        <p:spPr bwMode="auto">
          <a:xfrm>
            <a:off x="2266950" y="2725738"/>
            <a:ext cx="1296988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B</a:t>
            </a:r>
          </a:p>
        </p:txBody>
      </p:sp>
      <p:sp>
        <p:nvSpPr>
          <p:cNvPr id="4" name="AutoShape 71"/>
          <p:cNvSpPr>
            <a:spLocks noChangeArrowheads="1"/>
          </p:cNvSpPr>
          <p:nvPr/>
        </p:nvSpPr>
        <p:spPr bwMode="auto">
          <a:xfrm>
            <a:off x="971550" y="3230563"/>
            <a:ext cx="1296988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A</a:t>
            </a:r>
          </a:p>
        </p:txBody>
      </p:sp>
      <p:sp>
        <p:nvSpPr>
          <p:cNvPr id="5" name="AutoShape 71"/>
          <p:cNvSpPr>
            <a:spLocks noChangeArrowheads="1"/>
          </p:cNvSpPr>
          <p:nvPr/>
        </p:nvSpPr>
        <p:spPr bwMode="auto">
          <a:xfrm>
            <a:off x="3562350" y="2222500"/>
            <a:ext cx="1296988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C</a:t>
            </a:r>
          </a:p>
        </p:txBody>
      </p:sp>
      <p:sp>
        <p:nvSpPr>
          <p:cNvPr id="22733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27339" name="Oval 11"/>
          <p:cNvSpPr>
            <a:spLocks noChangeArrowheads="1"/>
          </p:cNvSpPr>
          <p:nvPr/>
        </p:nvSpPr>
        <p:spPr bwMode="auto">
          <a:xfrm>
            <a:off x="2092325" y="6164263"/>
            <a:ext cx="1143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7340" name="Oval 12"/>
          <p:cNvSpPr>
            <a:spLocks noChangeArrowheads="1"/>
          </p:cNvSpPr>
          <p:nvPr/>
        </p:nvSpPr>
        <p:spPr bwMode="auto">
          <a:xfrm>
            <a:off x="4073525" y="5518150"/>
            <a:ext cx="1066800" cy="30480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7341" name="Oval 13"/>
          <p:cNvSpPr>
            <a:spLocks noChangeArrowheads="1"/>
          </p:cNvSpPr>
          <p:nvPr/>
        </p:nvSpPr>
        <p:spPr bwMode="auto">
          <a:xfrm>
            <a:off x="6891338" y="3578225"/>
            <a:ext cx="838200" cy="2286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7342" name="Oval 14"/>
          <p:cNvSpPr>
            <a:spLocks noChangeArrowheads="1"/>
          </p:cNvSpPr>
          <p:nvPr/>
        </p:nvSpPr>
        <p:spPr bwMode="auto">
          <a:xfrm>
            <a:off x="5764213" y="4652963"/>
            <a:ext cx="925512" cy="2889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27343" name="Group 15"/>
          <p:cNvGrpSpPr>
            <a:grpSpLocks/>
          </p:cNvGrpSpPr>
          <p:nvPr/>
        </p:nvGrpSpPr>
        <p:grpSpPr bwMode="auto">
          <a:xfrm>
            <a:off x="5651500" y="3625850"/>
            <a:ext cx="1149350" cy="1152525"/>
            <a:chOff x="3563" y="1298"/>
            <a:chExt cx="1177" cy="1180"/>
          </a:xfrm>
        </p:grpSpPr>
        <p:sp>
          <p:nvSpPr>
            <p:cNvPr id="227344" name="Oval 52"/>
            <p:cNvSpPr>
              <a:spLocks noChangeArrowheads="1"/>
            </p:cNvSpPr>
            <p:nvPr/>
          </p:nvSpPr>
          <p:spPr bwMode="auto">
            <a:xfrm flipH="1">
              <a:off x="3563" y="1298"/>
              <a:ext cx="1177" cy="118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27345" name="Oval 52"/>
            <p:cNvSpPr>
              <a:spLocks noChangeArrowheads="1"/>
            </p:cNvSpPr>
            <p:nvPr/>
          </p:nvSpPr>
          <p:spPr bwMode="auto">
            <a:xfrm flipH="1">
              <a:off x="3653" y="1389"/>
              <a:ext cx="998" cy="997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grpSp>
        <p:nvGrpSpPr>
          <p:cNvPr id="227346" name="Group 18"/>
          <p:cNvGrpSpPr>
            <a:grpSpLocks/>
          </p:cNvGrpSpPr>
          <p:nvPr/>
        </p:nvGrpSpPr>
        <p:grpSpPr bwMode="auto">
          <a:xfrm>
            <a:off x="1836738" y="4652963"/>
            <a:ext cx="1652587" cy="1655762"/>
            <a:chOff x="249" y="1162"/>
            <a:chExt cx="1177" cy="1180"/>
          </a:xfrm>
        </p:grpSpPr>
        <p:sp>
          <p:nvSpPr>
            <p:cNvPr id="227347" name="Oval 52"/>
            <p:cNvSpPr>
              <a:spLocks noChangeArrowheads="1"/>
            </p:cNvSpPr>
            <p:nvPr/>
          </p:nvSpPr>
          <p:spPr bwMode="auto">
            <a:xfrm flipH="1">
              <a:off x="249" y="1162"/>
              <a:ext cx="1177" cy="1180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27348" name="Oval 52"/>
            <p:cNvSpPr>
              <a:spLocks noChangeArrowheads="1"/>
            </p:cNvSpPr>
            <p:nvPr/>
          </p:nvSpPr>
          <p:spPr bwMode="auto">
            <a:xfrm flipH="1">
              <a:off x="340" y="1253"/>
              <a:ext cx="998" cy="997"/>
            </a:xfrm>
            <a:prstGeom prst="ellipse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grpSp>
        <p:nvGrpSpPr>
          <p:cNvPr id="227349" name="Group 21"/>
          <p:cNvGrpSpPr>
            <a:grpSpLocks/>
          </p:cNvGrpSpPr>
          <p:nvPr/>
        </p:nvGrpSpPr>
        <p:grpSpPr bwMode="auto">
          <a:xfrm>
            <a:off x="3924300" y="4221163"/>
            <a:ext cx="1365250" cy="1368425"/>
            <a:chOff x="1973" y="663"/>
            <a:chExt cx="1177" cy="1180"/>
          </a:xfrm>
        </p:grpSpPr>
        <p:sp>
          <p:nvSpPr>
            <p:cNvPr id="227350" name="Oval 52"/>
            <p:cNvSpPr>
              <a:spLocks noChangeArrowheads="1"/>
            </p:cNvSpPr>
            <p:nvPr/>
          </p:nvSpPr>
          <p:spPr bwMode="auto">
            <a:xfrm flipH="1">
              <a:off x="1973" y="663"/>
              <a:ext cx="1177" cy="118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27351" name="Oval 52"/>
            <p:cNvSpPr>
              <a:spLocks noChangeArrowheads="1"/>
            </p:cNvSpPr>
            <p:nvPr/>
          </p:nvSpPr>
          <p:spPr bwMode="auto">
            <a:xfrm flipH="1">
              <a:off x="2063" y="754"/>
              <a:ext cx="998" cy="997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grpSp>
        <p:nvGrpSpPr>
          <p:cNvPr id="227352" name="Group 24"/>
          <p:cNvGrpSpPr>
            <a:grpSpLocks/>
          </p:cNvGrpSpPr>
          <p:nvPr/>
        </p:nvGrpSpPr>
        <p:grpSpPr bwMode="auto">
          <a:xfrm>
            <a:off x="6807200" y="2641600"/>
            <a:ext cx="1004888" cy="1008063"/>
            <a:chOff x="4152" y="2659"/>
            <a:chExt cx="1177" cy="1180"/>
          </a:xfrm>
        </p:grpSpPr>
        <p:sp>
          <p:nvSpPr>
            <p:cNvPr id="227353" name="Oval 52"/>
            <p:cNvSpPr>
              <a:spLocks noChangeArrowheads="1"/>
            </p:cNvSpPr>
            <p:nvPr/>
          </p:nvSpPr>
          <p:spPr bwMode="auto">
            <a:xfrm flipH="1">
              <a:off x="4152" y="2659"/>
              <a:ext cx="1177" cy="1180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27354" name="Oval 52"/>
            <p:cNvSpPr>
              <a:spLocks noChangeArrowheads="1"/>
            </p:cNvSpPr>
            <p:nvPr/>
          </p:nvSpPr>
          <p:spPr bwMode="auto">
            <a:xfrm flipH="1">
              <a:off x="4242" y="2750"/>
              <a:ext cx="998" cy="997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28355" name="AutoShape 3"/>
          <p:cNvSpPr>
            <a:spLocks noChangeArrowheads="1"/>
          </p:cNvSpPr>
          <p:nvPr/>
        </p:nvSpPr>
        <p:spPr bwMode="auto">
          <a:xfrm rot="18378955" flipH="1">
            <a:off x="2642394" y="2086769"/>
            <a:ext cx="2706687" cy="2708275"/>
          </a:xfrm>
          <a:custGeom>
            <a:avLst/>
            <a:gdLst>
              <a:gd name="G0" fmla="+- -3409913 0 0"/>
              <a:gd name="G1" fmla="+- -7791082 0 0"/>
              <a:gd name="G2" fmla="+- -3409913 0 -7791082"/>
              <a:gd name="G3" fmla="+- 10800 0 0"/>
              <a:gd name="G4" fmla="+- 0 0 -340991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26 0 0"/>
              <a:gd name="G9" fmla="+- 0 0 -7791082"/>
              <a:gd name="G10" fmla="+- 7226 0 2700"/>
              <a:gd name="G11" fmla="cos G10 -3409913"/>
              <a:gd name="G12" fmla="sin G10 -3409913"/>
              <a:gd name="G13" fmla="cos 13500 -3409913"/>
              <a:gd name="G14" fmla="sin 13500 -3409913"/>
              <a:gd name="G15" fmla="+- G11 10800 0"/>
              <a:gd name="G16" fmla="+- G12 10800 0"/>
              <a:gd name="G17" fmla="+- G13 10800 0"/>
              <a:gd name="G18" fmla="+- G14 10800 0"/>
              <a:gd name="G19" fmla="*/ 7226 1 2"/>
              <a:gd name="G20" fmla="+- G19 5400 0"/>
              <a:gd name="G21" fmla="cos G20 -3409913"/>
              <a:gd name="G22" fmla="sin G20 -3409913"/>
              <a:gd name="G23" fmla="+- G21 10800 0"/>
              <a:gd name="G24" fmla="+- G12 G23 G22"/>
              <a:gd name="G25" fmla="+- G22 G23 G11"/>
              <a:gd name="G26" fmla="cos 10800 -3409913"/>
              <a:gd name="G27" fmla="sin 10800 -3409913"/>
              <a:gd name="G28" fmla="cos 7226 -3409913"/>
              <a:gd name="G29" fmla="sin 7226 -340991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791082"/>
              <a:gd name="G36" fmla="sin G34 -7791082"/>
              <a:gd name="G37" fmla="+/ -7791082 -340991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26 G39"/>
              <a:gd name="G43" fmla="sin 722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1655 w 21600"/>
              <a:gd name="T5" fmla="*/ 33 h 21600"/>
              <a:gd name="T6" fmla="*/ 6446 w 21600"/>
              <a:gd name="T7" fmla="*/ 2908 h 21600"/>
              <a:gd name="T8" fmla="*/ 11372 w 21600"/>
              <a:gd name="T9" fmla="*/ 3596 h 21600"/>
              <a:gd name="T10" fmla="*/ 19105 w 21600"/>
              <a:gd name="T11" fmla="*/ 157 h 21600"/>
              <a:gd name="T12" fmla="*/ 19882 w 21600"/>
              <a:gd name="T13" fmla="*/ 6455 h 21600"/>
              <a:gd name="T14" fmla="*/ 13584 w 21600"/>
              <a:gd name="T15" fmla="*/ 723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5245" y="5103"/>
                </a:moveTo>
                <a:cubicBezTo>
                  <a:pt x="13975" y="4112"/>
                  <a:pt x="12410" y="3574"/>
                  <a:pt x="10800" y="3574"/>
                </a:cubicBezTo>
                <a:cubicBezTo>
                  <a:pt x="9579" y="3574"/>
                  <a:pt x="8378" y="3883"/>
                  <a:pt x="7309" y="4472"/>
                </a:cubicBezTo>
                <a:lnTo>
                  <a:pt x="5583" y="1343"/>
                </a:lnTo>
                <a:cubicBezTo>
                  <a:pt x="7180" y="462"/>
                  <a:pt x="8975" y="0"/>
                  <a:pt x="10800" y="0"/>
                </a:cubicBezTo>
                <a:cubicBezTo>
                  <a:pt x="13207" y="0"/>
                  <a:pt x="15546" y="804"/>
                  <a:pt x="17444" y="2285"/>
                </a:cubicBezTo>
                <a:lnTo>
                  <a:pt x="19105" y="157"/>
                </a:lnTo>
                <a:lnTo>
                  <a:pt x="19882" y="6455"/>
                </a:lnTo>
                <a:lnTo>
                  <a:pt x="13584" y="7231"/>
                </a:lnTo>
                <a:lnTo>
                  <a:pt x="15245" y="5103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0"/>
                  <a:invGamma/>
                  <a:alpha val="0"/>
                </a:schemeClr>
              </a:gs>
              <a:gs pos="100000">
                <a:schemeClr val="folHlink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8356" name="AutoShape 4"/>
          <p:cNvSpPr>
            <a:spLocks noChangeArrowheads="1"/>
          </p:cNvSpPr>
          <p:nvPr/>
        </p:nvSpPr>
        <p:spPr bwMode="auto">
          <a:xfrm rot="11659255" flipH="1">
            <a:off x="3208338" y="3314700"/>
            <a:ext cx="2708275" cy="2708275"/>
          </a:xfrm>
          <a:custGeom>
            <a:avLst/>
            <a:gdLst>
              <a:gd name="G0" fmla="+- -3409913 0 0"/>
              <a:gd name="G1" fmla="+- -7791082 0 0"/>
              <a:gd name="G2" fmla="+- -3409913 0 -7791082"/>
              <a:gd name="G3" fmla="+- 10800 0 0"/>
              <a:gd name="G4" fmla="+- 0 0 -340991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26 0 0"/>
              <a:gd name="G9" fmla="+- 0 0 -7791082"/>
              <a:gd name="G10" fmla="+- 7226 0 2700"/>
              <a:gd name="G11" fmla="cos G10 -3409913"/>
              <a:gd name="G12" fmla="sin G10 -3409913"/>
              <a:gd name="G13" fmla="cos 13500 -3409913"/>
              <a:gd name="G14" fmla="sin 13500 -3409913"/>
              <a:gd name="G15" fmla="+- G11 10800 0"/>
              <a:gd name="G16" fmla="+- G12 10800 0"/>
              <a:gd name="G17" fmla="+- G13 10800 0"/>
              <a:gd name="G18" fmla="+- G14 10800 0"/>
              <a:gd name="G19" fmla="*/ 7226 1 2"/>
              <a:gd name="G20" fmla="+- G19 5400 0"/>
              <a:gd name="G21" fmla="cos G20 -3409913"/>
              <a:gd name="G22" fmla="sin G20 -3409913"/>
              <a:gd name="G23" fmla="+- G21 10800 0"/>
              <a:gd name="G24" fmla="+- G12 G23 G22"/>
              <a:gd name="G25" fmla="+- G22 G23 G11"/>
              <a:gd name="G26" fmla="cos 10800 -3409913"/>
              <a:gd name="G27" fmla="sin 10800 -3409913"/>
              <a:gd name="G28" fmla="cos 7226 -3409913"/>
              <a:gd name="G29" fmla="sin 7226 -340991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791082"/>
              <a:gd name="G36" fmla="sin G34 -7791082"/>
              <a:gd name="G37" fmla="+/ -7791082 -340991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26 G39"/>
              <a:gd name="G43" fmla="sin 722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1655 w 21600"/>
              <a:gd name="T5" fmla="*/ 33 h 21600"/>
              <a:gd name="T6" fmla="*/ 6446 w 21600"/>
              <a:gd name="T7" fmla="*/ 2908 h 21600"/>
              <a:gd name="T8" fmla="*/ 11372 w 21600"/>
              <a:gd name="T9" fmla="*/ 3596 h 21600"/>
              <a:gd name="T10" fmla="*/ 19105 w 21600"/>
              <a:gd name="T11" fmla="*/ 157 h 21600"/>
              <a:gd name="T12" fmla="*/ 19882 w 21600"/>
              <a:gd name="T13" fmla="*/ 6455 h 21600"/>
              <a:gd name="T14" fmla="*/ 13584 w 21600"/>
              <a:gd name="T15" fmla="*/ 723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5245" y="5103"/>
                </a:moveTo>
                <a:cubicBezTo>
                  <a:pt x="13975" y="4112"/>
                  <a:pt x="12410" y="3574"/>
                  <a:pt x="10800" y="3574"/>
                </a:cubicBezTo>
                <a:cubicBezTo>
                  <a:pt x="9579" y="3574"/>
                  <a:pt x="8378" y="3883"/>
                  <a:pt x="7309" y="4472"/>
                </a:cubicBezTo>
                <a:lnTo>
                  <a:pt x="5583" y="1343"/>
                </a:lnTo>
                <a:cubicBezTo>
                  <a:pt x="7180" y="462"/>
                  <a:pt x="8975" y="0"/>
                  <a:pt x="10800" y="0"/>
                </a:cubicBezTo>
                <a:cubicBezTo>
                  <a:pt x="13207" y="0"/>
                  <a:pt x="15546" y="804"/>
                  <a:pt x="17444" y="2285"/>
                </a:cubicBezTo>
                <a:lnTo>
                  <a:pt x="19105" y="157"/>
                </a:lnTo>
                <a:lnTo>
                  <a:pt x="19882" y="6455"/>
                </a:lnTo>
                <a:lnTo>
                  <a:pt x="13584" y="7231"/>
                </a:lnTo>
                <a:lnTo>
                  <a:pt x="15245" y="5103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0"/>
                  <a:invGamma/>
                  <a:alpha val="0"/>
                </a:schemeClr>
              </a:gs>
              <a:gs pos="100000">
                <a:schemeClr val="folHlink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8357" name="AutoShape 5"/>
          <p:cNvSpPr>
            <a:spLocks noChangeArrowheads="1"/>
          </p:cNvSpPr>
          <p:nvPr/>
        </p:nvSpPr>
        <p:spPr bwMode="auto">
          <a:xfrm rot="4121360" flipH="1">
            <a:off x="4239419" y="2397919"/>
            <a:ext cx="2706687" cy="2708275"/>
          </a:xfrm>
          <a:custGeom>
            <a:avLst/>
            <a:gdLst>
              <a:gd name="G0" fmla="+- -3409913 0 0"/>
              <a:gd name="G1" fmla="+- -7791082 0 0"/>
              <a:gd name="G2" fmla="+- -3409913 0 -7791082"/>
              <a:gd name="G3" fmla="+- 10800 0 0"/>
              <a:gd name="G4" fmla="+- 0 0 -340991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26 0 0"/>
              <a:gd name="G9" fmla="+- 0 0 -7791082"/>
              <a:gd name="G10" fmla="+- 7226 0 2700"/>
              <a:gd name="G11" fmla="cos G10 -3409913"/>
              <a:gd name="G12" fmla="sin G10 -3409913"/>
              <a:gd name="G13" fmla="cos 13500 -3409913"/>
              <a:gd name="G14" fmla="sin 13500 -3409913"/>
              <a:gd name="G15" fmla="+- G11 10800 0"/>
              <a:gd name="G16" fmla="+- G12 10800 0"/>
              <a:gd name="G17" fmla="+- G13 10800 0"/>
              <a:gd name="G18" fmla="+- G14 10800 0"/>
              <a:gd name="G19" fmla="*/ 7226 1 2"/>
              <a:gd name="G20" fmla="+- G19 5400 0"/>
              <a:gd name="G21" fmla="cos G20 -3409913"/>
              <a:gd name="G22" fmla="sin G20 -3409913"/>
              <a:gd name="G23" fmla="+- G21 10800 0"/>
              <a:gd name="G24" fmla="+- G12 G23 G22"/>
              <a:gd name="G25" fmla="+- G22 G23 G11"/>
              <a:gd name="G26" fmla="cos 10800 -3409913"/>
              <a:gd name="G27" fmla="sin 10800 -3409913"/>
              <a:gd name="G28" fmla="cos 7226 -3409913"/>
              <a:gd name="G29" fmla="sin 7226 -340991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791082"/>
              <a:gd name="G36" fmla="sin G34 -7791082"/>
              <a:gd name="G37" fmla="+/ -7791082 -340991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26 G39"/>
              <a:gd name="G43" fmla="sin 722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1655 w 21600"/>
              <a:gd name="T5" fmla="*/ 33 h 21600"/>
              <a:gd name="T6" fmla="*/ 6446 w 21600"/>
              <a:gd name="T7" fmla="*/ 2908 h 21600"/>
              <a:gd name="T8" fmla="*/ 11372 w 21600"/>
              <a:gd name="T9" fmla="*/ 3596 h 21600"/>
              <a:gd name="T10" fmla="*/ 19105 w 21600"/>
              <a:gd name="T11" fmla="*/ 157 h 21600"/>
              <a:gd name="T12" fmla="*/ 19882 w 21600"/>
              <a:gd name="T13" fmla="*/ 6455 h 21600"/>
              <a:gd name="T14" fmla="*/ 13584 w 21600"/>
              <a:gd name="T15" fmla="*/ 723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5245" y="5103"/>
                </a:moveTo>
                <a:cubicBezTo>
                  <a:pt x="13975" y="4112"/>
                  <a:pt x="12410" y="3574"/>
                  <a:pt x="10800" y="3574"/>
                </a:cubicBezTo>
                <a:cubicBezTo>
                  <a:pt x="9579" y="3574"/>
                  <a:pt x="8378" y="3883"/>
                  <a:pt x="7309" y="4472"/>
                </a:cubicBezTo>
                <a:lnTo>
                  <a:pt x="5583" y="1343"/>
                </a:lnTo>
                <a:cubicBezTo>
                  <a:pt x="7180" y="462"/>
                  <a:pt x="8975" y="0"/>
                  <a:pt x="10800" y="0"/>
                </a:cubicBezTo>
                <a:cubicBezTo>
                  <a:pt x="13207" y="0"/>
                  <a:pt x="15546" y="804"/>
                  <a:pt x="17444" y="2285"/>
                </a:cubicBezTo>
                <a:lnTo>
                  <a:pt x="19105" y="157"/>
                </a:lnTo>
                <a:lnTo>
                  <a:pt x="19882" y="6455"/>
                </a:lnTo>
                <a:lnTo>
                  <a:pt x="13584" y="7231"/>
                </a:lnTo>
                <a:lnTo>
                  <a:pt x="15245" y="5103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shade val="0"/>
                  <a:invGamma/>
                  <a:alpha val="0"/>
                </a:schemeClr>
              </a:gs>
              <a:gs pos="100000">
                <a:schemeClr val="folHlink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28358" name="Group 6"/>
          <p:cNvGrpSpPr>
            <a:grpSpLocks/>
          </p:cNvGrpSpPr>
          <p:nvPr/>
        </p:nvGrpSpPr>
        <p:grpSpPr bwMode="auto">
          <a:xfrm>
            <a:off x="1692275" y="4076700"/>
            <a:ext cx="2011363" cy="2016125"/>
            <a:chOff x="1293" y="2432"/>
            <a:chExt cx="1177" cy="1180"/>
          </a:xfrm>
        </p:grpSpPr>
        <p:sp>
          <p:nvSpPr>
            <p:cNvPr id="228359" name="Oval 52"/>
            <p:cNvSpPr>
              <a:spLocks noChangeArrowheads="1"/>
            </p:cNvSpPr>
            <p:nvPr/>
          </p:nvSpPr>
          <p:spPr bwMode="auto">
            <a:xfrm flipH="1">
              <a:off x="1293" y="2432"/>
              <a:ext cx="1177" cy="118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28360" name="Oval 52"/>
            <p:cNvSpPr>
              <a:spLocks noChangeArrowheads="1"/>
            </p:cNvSpPr>
            <p:nvPr/>
          </p:nvSpPr>
          <p:spPr bwMode="auto">
            <a:xfrm flipH="1">
              <a:off x="1383" y="2523"/>
              <a:ext cx="998" cy="997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grpSp>
        <p:nvGrpSpPr>
          <p:cNvPr id="228361" name="Group 9"/>
          <p:cNvGrpSpPr>
            <a:grpSpLocks/>
          </p:cNvGrpSpPr>
          <p:nvPr/>
        </p:nvGrpSpPr>
        <p:grpSpPr bwMode="auto">
          <a:xfrm>
            <a:off x="5437188" y="4076700"/>
            <a:ext cx="2011362" cy="2016125"/>
            <a:chOff x="1293" y="2432"/>
            <a:chExt cx="1177" cy="1180"/>
          </a:xfrm>
        </p:grpSpPr>
        <p:sp>
          <p:nvSpPr>
            <p:cNvPr id="228362" name="Oval 52"/>
            <p:cNvSpPr>
              <a:spLocks noChangeArrowheads="1"/>
            </p:cNvSpPr>
            <p:nvPr/>
          </p:nvSpPr>
          <p:spPr bwMode="auto">
            <a:xfrm flipH="1">
              <a:off x="1293" y="2432"/>
              <a:ext cx="1177" cy="118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28363" name="Oval 52"/>
            <p:cNvSpPr>
              <a:spLocks noChangeArrowheads="1"/>
            </p:cNvSpPr>
            <p:nvPr/>
          </p:nvSpPr>
          <p:spPr bwMode="auto">
            <a:xfrm flipH="1">
              <a:off x="1383" y="2523"/>
              <a:ext cx="998" cy="997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grpSp>
        <p:nvGrpSpPr>
          <p:cNvPr id="228364" name="Group 12"/>
          <p:cNvGrpSpPr>
            <a:grpSpLocks/>
          </p:cNvGrpSpPr>
          <p:nvPr/>
        </p:nvGrpSpPr>
        <p:grpSpPr bwMode="auto">
          <a:xfrm>
            <a:off x="3563938" y="979488"/>
            <a:ext cx="2011362" cy="2016125"/>
            <a:chOff x="1293" y="2432"/>
            <a:chExt cx="1177" cy="1180"/>
          </a:xfrm>
        </p:grpSpPr>
        <p:sp>
          <p:nvSpPr>
            <p:cNvPr id="228365" name="Oval 52"/>
            <p:cNvSpPr>
              <a:spLocks noChangeArrowheads="1"/>
            </p:cNvSpPr>
            <p:nvPr/>
          </p:nvSpPr>
          <p:spPr bwMode="auto">
            <a:xfrm flipH="1">
              <a:off x="1293" y="2432"/>
              <a:ext cx="1177" cy="118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28366" name="Oval 52"/>
            <p:cNvSpPr>
              <a:spLocks noChangeArrowheads="1"/>
            </p:cNvSpPr>
            <p:nvPr/>
          </p:nvSpPr>
          <p:spPr bwMode="auto">
            <a:xfrm flipH="1">
              <a:off x="1383" y="2523"/>
              <a:ext cx="998" cy="997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AutoShape 2"/>
          <p:cNvSpPr>
            <a:spLocks noChangeArrowheads="1"/>
          </p:cNvSpPr>
          <p:nvPr/>
        </p:nvSpPr>
        <p:spPr bwMode="auto">
          <a:xfrm rot="-43200000">
            <a:off x="539750" y="3213100"/>
            <a:ext cx="8064500" cy="2087563"/>
          </a:xfrm>
          <a:prstGeom prst="notchedRightArrow">
            <a:avLst>
              <a:gd name="adj1" fmla="val 65685"/>
              <a:gd name="adj2" fmla="val 98080"/>
            </a:avLst>
          </a:prstGeom>
          <a:gradFill rotWithShape="1">
            <a:gsLst>
              <a:gs pos="0">
                <a:schemeClr val="folHlink">
                  <a:alpha val="0"/>
                </a:schemeClr>
              </a:gs>
              <a:gs pos="100000">
                <a:schemeClr val="folHlink">
                  <a:gamma/>
                  <a:shade val="46275"/>
                  <a:invGamma/>
                  <a:alpha val="60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29380" name="AutoShape 40"/>
          <p:cNvSpPr>
            <a:spLocks noChangeArrowheads="1"/>
          </p:cNvSpPr>
          <p:nvPr/>
        </p:nvSpPr>
        <p:spPr bwMode="auto">
          <a:xfrm>
            <a:off x="1042988" y="2997200"/>
            <a:ext cx="2200275" cy="2447925"/>
          </a:xfrm>
          <a:prstGeom prst="chevron">
            <a:avLst>
              <a:gd name="adj" fmla="val 11407"/>
            </a:avLst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79216"/>
                  <a:invGamma/>
                  <a:alpha val="70000"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  <a:buFontTx/>
              <a:buChar char="•"/>
            </a:pPr>
            <a:endParaRPr lang="en-US" altLang="ko-KR" sz="1000">
              <a:ea typeface="굴림" pitchFamily="50" charset="-127"/>
            </a:endParaRPr>
          </a:p>
        </p:txBody>
      </p:sp>
      <p:sp>
        <p:nvSpPr>
          <p:cNvPr id="229381" name="AutoShape 40"/>
          <p:cNvSpPr>
            <a:spLocks noChangeArrowheads="1"/>
          </p:cNvSpPr>
          <p:nvPr/>
        </p:nvSpPr>
        <p:spPr bwMode="auto">
          <a:xfrm>
            <a:off x="3348038" y="2997200"/>
            <a:ext cx="2200275" cy="2447925"/>
          </a:xfrm>
          <a:prstGeom prst="chevron">
            <a:avLst>
              <a:gd name="adj" fmla="val 11407"/>
            </a:avLst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79216"/>
                  <a:invGamma/>
                  <a:alpha val="70000"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  <a:buFontTx/>
              <a:buChar char="•"/>
            </a:pPr>
            <a:endParaRPr lang="en-US" altLang="ko-KR" sz="1000">
              <a:ea typeface="굴림" pitchFamily="50" charset="-127"/>
            </a:endParaRPr>
          </a:p>
        </p:txBody>
      </p:sp>
      <p:sp>
        <p:nvSpPr>
          <p:cNvPr id="229382" name="AutoShape 40"/>
          <p:cNvSpPr>
            <a:spLocks noChangeArrowheads="1"/>
          </p:cNvSpPr>
          <p:nvPr/>
        </p:nvSpPr>
        <p:spPr bwMode="auto">
          <a:xfrm>
            <a:off x="5651500" y="2997200"/>
            <a:ext cx="2200275" cy="2447925"/>
          </a:xfrm>
          <a:prstGeom prst="chevron">
            <a:avLst>
              <a:gd name="adj" fmla="val 11407"/>
            </a:avLst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79216"/>
                  <a:invGamma/>
                  <a:alpha val="70000"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  <a:buFontTx/>
              <a:buChar char="•"/>
            </a:pPr>
            <a:endParaRPr lang="en-US" altLang="ko-KR" sz="1000">
              <a:ea typeface="굴림" pitchFamily="50" charset="-127"/>
            </a:endParaRPr>
          </a:p>
        </p:txBody>
      </p:sp>
      <p:sp>
        <p:nvSpPr>
          <p:cNvPr id="229383" name="AutoShape 33"/>
          <p:cNvSpPr>
            <a:spLocks noChangeArrowheads="1"/>
          </p:cNvSpPr>
          <p:nvPr/>
        </p:nvSpPr>
        <p:spPr bwMode="auto">
          <a:xfrm>
            <a:off x="971550" y="2420938"/>
            <a:ext cx="2016125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29384" name="AutoShape 33"/>
          <p:cNvSpPr>
            <a:spLocks noChangeArrowheads="1"/>
          </p:cNvSpPr>
          <p:nvPr/>
        </p:nvSpPr>
        <p:spPr bwMode="auto">
          <a:xfrm>
            <a:off x="3276600" y="2420938"/>
            <a:ext cx="2016125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29385" name="AutoShape 33"/>
          <p:cNvSpPr>
            <a:spLocks noChangeArrowheads="1"/>
          </p:cNvSpPr>
          <p:nvPr/>
        </p:nvSpPr>
        <p:spPr bwMode="auto">
          <a:xfrm>
            <a:off x="5580063" y="2420938"/>
            <a:ext cx="2016125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45"/>
          <p:cNvSpPr>
            <a:spLocks noChangeArrowheads="1"/>
          </p:cNvSpPr>
          <p:nvPr/>
        </p:nvSpPr>
        <p:spPr bwMode="auto">
          <a:xfrm rot="21595616" flipV="1">
            <a:off x="1692275" y="2924175"/>
            <a:ext cx="1655763" cy="1725613"/>
          </a:xfrm>
          <a:prstGeom prst="rightArrow">
            <a:avLst>
              <a:gd name="adj1" fmla="val 59824"/>
              <a:gd name="adj2" fmla="val 41556"/>
            </a:avLst>
          </a:prstGeom>
          <a:gradFill rotWithShape="1">
            <a:gsLst>
              <a:gs pos="0">
                <a:schemeClr val="folHlink">
                  <a:gamma/>
                  <a:shade val="8000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0403" name="Rectangle 45"/>
          <p:cNvSpPr>
            <a:spLocks noChangeArrowheads="1"/>
          </p:cNvSpPr>
          <p:nvPr/>
        </p:nvSpPr>
        <p:spPr bwMode="auto">
          <a:xfrm rot="19800000" flipV="1">
            <a:off x="4500563" y="2205038"/>
            <a:ext cx="1992312" cy="1725612"/>
          </a:xfrm>
          <a:prstGeom prst="rightArrow">
            <a:avLst>
              <a:gd name="adj1" fmla="val 59824"/>
              <a:gd name="adj2" fmla="val 47978"/>
            </a:avLst>
          </a:prstGeom>
          <a:gradFill rotWithShape="1">
            <a:gsLst>
              <a:gs pos="0">
                <a:schemeClr val="folHlink">
                  <a:gamma/>
                  <a:shade val="8000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0404" name="Rectangle 45"/>
          <p:cNvSpPr>
            <a:spLocks noChangeArrowheads="1"/>
          </p:cNvSpPr>
          <p:nvPr/>
        </p:nvSpPr>
        <p:spPr bwMode="auto">
          <a:xfrm rot="1800000" flipV="1">
            <a:off x="4427538" y="3862388"/>
            <a:ext cx="1992312" cy="1725612"/>
          </a:xfrm>
          <a:prstGeom prst="rightArrow">
            <a:avLst>
              <a:gd name="adj1" fmla="val 59824"/>
              <a:gd name="adj2" fmla="val 47978"/>
            </a:avLst>
          </a:prstGeom>
          <a:gradFill rotWithShape="1">
            <a:gsLst>
              <a:gs pos="0">
                <a:schemeClr val="folHlink">
                  <a:gamma/>
                  <a:shade val="8000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0405" name="Oval 52"/>
          <p:cNvSpPr>
            <a:spLocks noChangeArrowheads="1"/>
          </p:cNvSpPr>
          <p:nvPr/>
        </p:nvSpPr>
        <p:spPr bwMode="auto">
          <a:xfrm flipH="1">
            <a:off x="3421063" y="2708275"/>
            <a:ext cx="2155825" cy="2160588"/>
          </a:xfrm>
          <a:prstGeom prst="ellipse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30407" name="AutoShape 33"/>
          <p:cNvSpPr>
            <a:spLocks noChangeArrowheads="1"/>
          </p:cNvSpPr>
          <p:nvPr/>
        </p:nvSpPr>
        <p:spPr bwMode="auto">
          <a:xfrm>
            <a:off x="323850" y="2925763"/>
            <a:ext cx="2232025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30408" name="AutoShape 33"/>
          <p:cNvSpPr>
            <a:spLocks noChangeArrowheads="1"/>
          </p:cNvSpPr>
          <p:nvPr/>
        </p:nvSpPr>
        <p:spPr bwMode="auto">
          <a:xfrm>
            <a:off x="323850" y="3429000"/>
            <a:ext cx="2232025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30409" name="AutoShape 33"/>
          <p:cNvSpPr>
            <a:spLocks noChangeArrowheads="1"/>
          </p:cNvSpPr>
          <p:nvPr/>
        </p:nvSpPr>
        <p:spPr bwMode="auto">
          <a:xfrm>
            <a:off x="323850" y="3933825"/>
            <a:ext cx="2232025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30410" name="AutoShape 33"/>
          <p:cNvSpPr>
            <a:spLocks noChangeArrowheads="1"/>
          </p:cNvSpPr>
          <p:nvPr/>
        </p:nvSpPr>
        <p:spPr bwMode="auto">
          <a:xfrm>
            <a:off x="323850" y="4438650"/>
            <a:ext cx="2232025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30411" name="Oval 52"/>
          <p:cNvSpPr>
            <a:spLocks noChangeArrowheads="1"/>
          </p:cNvSpPr>
          <p:nvPr/>
        </p:nvSpPr>
        <p:spPr bwMode="auto">
          <a:xfrm flipH="1">
            <a:off x="3563938" y="2852738"/>
            <a:ext cx="1868487" cy="187325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0412" name="Oval 52"/>
          <p:cNvSpPr>
            <a:spLocks noChangeArrowheads="1"/>
          </p:cNvSpPr>
          <p:nvPr/>
        </p:nvSpPr>
        <p:spPr bwMode="auto">
          <a:xfrm flipH="1">
            <a:off x="3706813" y="2997200"/>
            <a:ext cx="1584325" cy="1582738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0413" name="AutoShape 33"/>
          <p:cNvSpPr>
            <a:spLocks noChangeArrowheads="1"/>
          </p:cNvSpPr>
          <p:nvPr/>
        </p:nvSpPr>
        <p:spPr bwMode="auto">
          <a:xfrm>
            <a:off x="6661150" y="2060575"/>
            <a:ext cx="2232025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30414" name="AutoShape 33"/>
          <p:cNvSpPr>
            <a:spLocks noChangeArrowheads="1"/>
          </p:cNvSpPr>
          <p:nvPr/>
        </p:nvSpPr>
        <p:spPr bwMode="auto">
          <a:xfrm>
            <a:off x="6661150" y="2563813"/>
            <a:ext cx="2232025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30415" name="AutoShape 33"/>
          <p:cNvSpPr>
            <a:spLocks noChangeArrowheads="1"/>
          </p:cNvSpPr>
          <p:nvPr/>
        </p:nvSpPr>
        <p:spPr bwMode="auto">
          <a:xfrm>
            <a:off x="6661150" y="5013325"/>
            <a:ext cx="2232025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shade val="69804"/>
                  <a:invGamma/>
                </a:schemeClr>
              </a:gs>
              <a:gs pos="100000">
                <a:schemeClr val="bg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30416" name="AutoShape 33"/>
          <p:cNvSpPr>
            <a:spLocks noChangeArrowheads="1"/>
          </p:cNvSpPr>
          <p:nvPr/>
        </p:nvSpPr>
        <p:spPr bwMode="auto">
          <a:xfrm>
            <a:off x="6661150" y="5516563"/>
            <a:ext cx="2232025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bg2"/>
              </a:gs>
              <a:gs pos="50000">
                <a:schemeClr val="bg2">
                  <a:gamma/>
                  <a:shade val="69804"/>
                  <a:invGamma/>
                </a:schemeClr>
              </a:gs>
              <a:gs pos="100000">
                <a:schemeClr val="bg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45"/>
          <p:cNvSpPr>
            <a:spLocks noChangeArrowheads="1"/>
          </p:cNvSpPr>
          <p:nvPr/>
        </p:nvSpPr>
        <p:spPr bwMode="auto">
          <a:xfrm flipV="1">
            <a:off x="5148263" y="3357563"/>
            <a:ext cx="1368425" cy="1185862"/>
          </a:xfrm>
          <a:prstGeom prst="rightArrow">
            <a:avLst>
              <a:gd name="adj1" fmla="val 59824"/>
              <a:gd name="adj2" fmla="val 47953"/>
            </a:avLst>
          </a:prstGeom>
          <a:gradFill rotWithShape="1">
            <a:gsLst>
              <a:gs pos="0">
                <a:schemeClr val="folHlink">
                  <a:gamma/>
                  <a:shade val="8000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1427" name="Rectangle 45"/>
          <p:cNvSpPr>
            <a:spLocks noChangeArrowheads="1"/>
          </p:cNvSpPr>
          <p:nvPr/>
        </p:nvSpPr>
        <p:spPr bwMode="auto">
          <a:xfrm rot="-1800000">
            <a:off x="5148263" y="4652963"/>
            <a:ext cx="1368425" cy="1185862"/>
          </a:xfrm>
          <a:prstGeom prst="rightArrow">
            <a:avLst>
              <a:gd name="adj1" fmla="val 59824"/>
              <a:gd name="adj2" fmla="val 47953"/>
            </a:avLst>
          </a:prstGeom>
          <a:gradFill rotWithShape="1">
            <a:gsLst>
              <a:gs pos="0">
                <a:schemeClr val="folHlink">
                  <a:gamma/>
                  <a:shade val="8000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1428" name="Oval 52"/>
          <p:cNvSpPr>
            <a:spLocks noChangeArrowheads="1"/>
          </p:cNvSpPr>
          <p:nvPr/>
        </p:nvSpPr>
        <p:spPr bwMode="auto">
          <a:xfrm flipH="1">
            <a:off x="3927475" y="3068638"/>
            <a:ext cx="1652588" cy="1655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1429" name="Oval 52"/>
          <p:cNvSpPr>
            <a:spLocks noChangeArrowheads="1"/>
          </p:cNvSpPr>
          <p:nvPr/>
        </p:nvSpPr>
        <p:spPr bwMode="auto">
          <a:xfrm flipH="1">
            <a:off x="3927475" y="4797425"/>
            <a:ext cx="1652588" cy="165576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1430" name="Rectangle 45"/>
          <p:cNvSpPr>
            <a:spLocks noChangeArrowheads="1"/>
          </p:cNvSpPr>
          <p:nvPr/>
        </p:nvSpPr>
        <p:spPr bwMode="auto">
          <a:xfrm rot="1800000" flipV="1">
            <a:off x="5148263" y="1989138"/>
            <a:ext cx="1368425" cy="1185862"/>
          </a:xfrm>
          <a:prstGeom prst="rightArrow">
            <a:avLst>
              <a:gd name="adj1" fmla="val 59824"/>
              <a:gd name="adj2" fmla="val 47953"/>
            </a:avLst>
          </a:prstGeom>
          <a:gradFill rotWithShape="1">
            <a:gsLst>
              <a:gs pos="0">
                <a:schemeClr val="folHlink">
                  <a:gamma/>
                  <a:shade val="8000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1431" name="Oval 52"/>
          <p:cNvSpPr>
            <a:spLocks noChangeArrowheads="1"/>
          </p:cNvSpPr>
          <p:nvPr/>
        </p:nvSpPr>
        <p:spPr bwMode="auto">
          <a:xfrm flipH="1">
            <a:off x="3927475" y="1341438"/>
            <a:ext cx="1652588" cy="165576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1432" name="Rectangle 45"/>
          <p:cNvSpPr>
            <a:spLocks noChangeArrowheads="1"/>
          </p:cNvSpPr>
          <p:nvPr/>
        </p:nvSpPr>
        <p:spPr bwMode="auto">
          <a:xfrm>
            <a:off x="569913" y="1704975"/>
            <a:ext cx="3640137" cy="931863"/>
          </a:xfrm>
          <a:prstGeom prst="rect">
            <a:avLst/>
          </a:prstGeom>
          <a:gradFill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1">
                  <a:gamma/>
                  <a:shade val="8000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1433" name="Line 47"/>
          <p:cNvSpPr>
            <a:spLocks noChangeShapeType="1"/>
          </p:cNvSpPr>
          <p:nvPr/>
        </p:nvSpPr>
        <p:spPr bwMode="auto">
          <a:xfrm>
            <a:off x="604838" y="2636838"/>
            <a:ext cx="3676650" cy="1587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143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grpSp>
        <p:nvGrpSpPr>
          <p:cNvPr id="231436" name="Group 12"/>
          <p:cNvGrpSpPr>
            <a:grpSpLocks/>
          </p:cNvGrpSpPr>
          <p:nvPr/>
        </p:nvGrpSpPr>
        <p:grpSpPr bwMode="auto">
          <a:xfrm>
            <a:off x="6659563" y="2997200"/>
            <a:ext cx="2089150" cy="1833563"/>
            <a:chOff x="3832" y="1706"/>
            <a:chExt cx="1678" cy="1473"/>
          </a:xfrm>
        </p:grpSpPr>
        <p:sp>
          <p:nvSpPr>
            <p:cNvPr id="231437" name="AutoShape 52"/>
            <p:cNvSpPr>
              <a:spLocks noChangeArrowheads="1"/>
            </p:cNvSpPr>
            <p:nvPr/>
          </p:nvSpPr>
          <p:spPr bwMode="auto">
            <a:xfrm>
              <a:off x="3832" y="1706"/>
              <a:ext cx="1678" cy="1473"/>
            </a:xfrm>
            <a:custGeom>
              <a:avLst/>
              <a:gdLst>
                <a:gd name="T0" fmla="*/ 100724381 w 21600"/>
                <a:gd name="T1" fmla="*/ 0 h 21600"/>
                <a:gd name="T2" fmla="*/ 29499165 w 21600"/>
                <a:gd name="T3" fmla="*/ 28519662 h 21600"/>
                <a:gd name="T4" fmla="*/ 0 w 21600"/>
                <a:gd name="T5" fmla="*/ 97379759 h 21600"/>
                <a:gd name="T6" fmla="*/ 29499165 w 21600"/>
                <a:gd name="T7" fmla="*/ 166239869 h 21600"/>
                <a:gd name="T8" fmla="*/ 100724381 w 21600"/>
                <a:gd name="T9" fmla="*/ 194759519 h 21600"/>
                <a:gd name="T10" fmla="*/ 171949513 w 21600"/>
                <a:gd name="T11" fmla="*/ 166239869 h 21600"/>
                <a:gd name="T12" fmla="*/ 201448665 w 21600"/>
                <a:gd name="T13" fmla="*/ 97379759 h 21600"/>
                <a:gd name="T14" fmla="*/ 171949513 w 21600"/>
                <a:gd name="T15" fmla="*/ 2851966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421" y="10800"/>
                  </a:moveTo>
                  <a:cubicBezTo>
                    <a:pt x="4421" y="14323"/>
                    <a:pt x="7277" y="17179"/>
                    <a:pt x="10800" y="17179"/>
                  </a:cubicBezTo>
                  <a:cubicBezTo>
                    <a:pt x="14323" y="17179"/>
                    <a:pt x="17179" y="14323"/>
                    <a:pt x="17179" y="10800"/>
                  </a:cubicBezTo>
                  <a:cubicBezTo>
                    <a:pt x="17179" y="7277"/>
                    <a:pt x="14323" y="4421"/>
                    <a:pt x="10800" y="4421"/>
                  </a:cubicBezTo>
                  <a:cubicBezTo>
                    <a:pt x="7277" y="4421"/>
                    <a:pt x="4421" y="7277"/>
                    <a:pt x="4421" y="1080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ko-KR" altLang="en-US" b="0">
                <a:ea typeface="굴림" pitchFamily="50" charset="-127"/>
              </a:endParaRPr>
            </a:p>
          </p:txBody>
        </p:sp>
        <p:sp>
          <p:nvSpPr>
            <p:cNvPr id="231438" name="Oval 53"/>
            <p:cNvSpPr>
              <a:spLocks noChangeArrowheads="1"/>
            </p:cNvSpPr>
            <p:nvPr/>
          </p:nvSpPr>
          <p:spPr bwMode="auto">
            <a:xfrm>
              <a:off x="3969" y="1797"/>
              <a:ext cx="1406" cy="12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alpha val="45000"/>
                  </a:schemeClr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ko-KR" sz="3600" b="0">
                  <a:solidFill>
                    <a:srgbClr val="FFFFFF"/>
                  </a:solidFill>
                  <a:latin typeface="Arial Black" pitchFamily="34" charset="0"/>
                  <a:ea typeface="굴림" pitchFamily="50" charset="-127"/>
                </a:rPr>
                <a:t>PPT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altLang="ko-KR" sz="1400" b="0" i="1">
                  <a:solidFill>
                    <a:srgbClr val="FFCC00"/>
                  </a:solidFill>
                  <a:latin typeface="Arial Black" pitchFamily="34" charset="0"/>
                  <a:ea typeface="굴림" pitchFamily="50" charset="-127"/>
                </a:rPr>
                <a:t>Wowform.com</a:t>
              </a:r>
            </a:p>
          </p:txBody>
        </p:sp>
      </p:grpSp>
      <p:grpSp>
        <p:nvGrpSpPr>
          <p:cNvPr id="231439" name="Group 15"/>
          <p:cNvGrpSpPr>
            <a:grpSpLocks/>
          </p:cNvGrpSpPr>
          <p:nvPr/>
        </p:nvGrpSpPr>
        <p:grpSpPr bwMode="auto">
          <a:xfrm>
            <a:off x="4032250" y="1446213"/>
            <a:ext cx="1441450" cy="1444625"/>
            <a:chOff x="2515" y="890"/>
            <a:chExt cx="908" cy="910"/>
          </a:xfrm>
        </p:grpSpPr>
        <p:sp>
          <p:nvSpPr>
            <p:cNvPr id="231440" name="Oval 52"/>
            <p:cNvSpPr>
              <a:spLocks noChangeArrowheads="1"/>
            </p:cNvSpPr>
            <p:nvPr/>
          </p:nvSpPr>
          <p:spPr bwMode="auto">
            <a:xfrm flipH="1">
              <a:off x="2515" y="890"/>
              <a:ext cx="908" cy="91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31441" name="Oval 52"/>
            <p:cNvSpPr>
              <a:spLocks noChangeArrowheads="1"/>
            </p:cNvSpPr>
            <p:nvPr/>
          </p:nvSpPr>
          <p:spPr bwMode="auto">
            <a:xfrm flipH="1">
              <a:off x="2584" y="960"/>
              <a:ext cx="771" cy="76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grpSp>
        <p:nvGrpSpPr>
          <p:cNvPr id="231442" name="Group 18"/>
          <p:cNvGrpSpPr>
            <a:grpSpLocks/>
          </p:cNvGrpSpPr>
          <p:nvPr/>
        </p:nvGrpSpPr>
        <p:grpSpPr bwMode="auto">
          <a:xfrm>
            <a:off x="4032250" y="4903788"/>
            <a:ext cx="1441450" cy="1444625"/>
            <a:chOff x="2516" y="3110"/>
            <a:chExt cx="908" cy="910"/>
          </a:xfrm>
        </p:grpSpPr>
        <p:sp>
          <p:nvSpPr>
            <p:cNvPr id="231443" name="Oval 52"/>
            <p:cNvSpPr>
              <a:spLocks noChangeArrowheads="1"/>
            </p:cNvSpPr>
            <p:nvPr/>
          </p:nvSpPr>
          <p:spPr bwMode="auto">
            <a:xfrm flipH="1">
              <a:off x="2516" y="3110"/>
              <a:ext cx="908" cy="91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31444" name="Oval 52"/>
            <p:cNvSpPr>
              <a:spLocks noChangeArrowheads="1"/>
            </p:cNvSpPr>
            <p:nvPr/>
          </p:nvSpPr>
          <p:spPr bwMode="auto">
            <a:xfrm flipH="1">
              <a:off x="2585" y="3180"/>
              <a:ext cx="770" cy="76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grpSp>
        <p:nvGrpSpPr>
          <p:cNvPr id="231445" name="Group 21"/>
          <p:cNvGrpSpPr>
            <a:grpSpLocks/>
          </p:cNvGrpSpPr>
          <p:nvPr/>
        </p:nvGrpSpPr>
        <p:grpSpPr bwMode="auto">
          <a:xfrm>
            <a:off x="4032250" y="3173413"/>
            <a:ext cx="1441450" cy="1446212"/>
            <a:chOff x="2516" y="1994"/>
            <a:chExt cx="908" cy="911"/>
          </a:xfrm>
        </p:grpSpPr>
        <p:sp>
          <p:nvSpPr>
            <p:cNvPr id="231446" name="Oval 52"/>
            <p:cNvSpPr>
              <a:spLocks noChangeArrowheads="1"/>
            </p:cNvSpPr>
            <p:nvPr/>
          </p:nvSpPr>
          <p:spPr bwMode="auto">
            <a:xfrm flipH="1">
              <a:off x="2516" y="1994"/>
              <a:ext cx="908" cy="911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31447" name="Oval 52"/>
            <p:cNvSpPr>
              <a:spLocks noChangeArrowheads="1"/>
            </p:cNvSpPr>
            <p:nvPr/>
          </p:nvSpPr>
          <p:spPr bwMode="auto">
            <a:xfrm flipH="1">
              <a:off x="2585" y="2064"/>
              <a:ext cx="771" cy="770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sp>
        <p:nvSpPr>
          <p:cNvPr id="231448" name="Rectangle 45"/>
          <p:cNvSpPr>
            <a:spLocks noChangeArrowheads="1"/>
          </p:cNvSpPr>
          <p:nvPr/>
        </p:nvSpPr>
        <p:spPr bwMode="auto">
          <a:xfrm>
            <a:off x="569913" y="3427413"/>
            <a:ext cx="3640137" cy="931862"/>
          </a:xfrm>
          <a:prstGeom prst="rect">
            <a:avLst/>
          </a:prstGeom>
          <a:gradFill rotWithShape="1">
            <a:gsLst>
              <a:gs pos="0">
                <a:schemeClr val="hlink">
                  <a:alpha val="70000"/>
                </a:schemeClr>
              </a:gs>
              <a:gs pos="100000">
                <a:schemeClr val="hlink">
                  <a:gamma/>
                  <a:shade val="8000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1449" name="Line 47"/>
          <p:cNvSpPr>
            <a:spLocks noChangeShapeType="1"/>
          </p:cNvSpPr>
          <p:nvPr/>
        </p:nvSpPr>
        <p:spPr bwMode="auto">
          <a:xfrm>
            <a:off x="604838" y="4359275"/>
            <a:ext cx="3676650" cy="1588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1451" name="Rectangle 45"/>
          <p:cNvSpPr>
            <a:spLocks noChangeArrowheads="1"/>
          </p:cNvSpPr>
          <p:nvPr/>
        </p:nvSpPr>
        <p:spPr bwMode="auto">
          <a:xfrm>
            <a:off x="569913" y="5227638"/>
            <a:ext cx="3640137" cy="931862"/>
          </a:xfrm>
          <a:prstGeom prst="rect">
            <a:avLst/>
          </a:prstGeom>
          <a:gradFill rotWithShape="1">
            <a:gsLst>
              <a:gs pos="0">
                <a:schemeClr val="bg2">
                  <a:alpha val="70000"/>
                </a:schemeClr>
              </a:gs>
              <a:gs pos="100000">
                <a:schemeClr val="bg2">
                  <a:gamma/>
                  <a:shade val="8000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1452" name="Line 47"/>
          <p:cNvSpPr>
            <a:spLocks noChangeShapeType="1"/>
          </p:cNvSpPr>
          <p:nvPr/>
        </p:nvSpPr>
        <p:spPr bwMode="auto">
          <a:xfrm>
            <a:off x="604838" y="6159500"/>
            <a:ext cx="3676650" cy="1588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1454" name="Text Box 54"/>
          <p:cNvSpPr txBox="1">
            <a:spLocks noChangeArrowheads="1"/>
          </p:cNvSpPr>
          <p:nvPr/>
        </p:nvSpPr>
        <p:spPr bwMode="auto">
          <a:xfrm>
            <a:off x="642938" y="1993900"/>
            <a:ext cx="13446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1200">
                <a:ea typeface="굴림" pitchFamily="50" charset="-127"/>
              </a:rPr>
              <a:t>Your Text here</a:t>
            </a:r>
            <a:r>
              <a:rPr lang="en-US" altLang="ko-KR" sz="1200">
                <a:ea typeface="맑은 고딕" pitchFamily="50" charset="-127"/>
              </a:rPr>
              <a:t>?</a:t>
            </a:r>
          </a:p>
        </p:txBody>
      </p:sp>
      <p:sp>
        <p:nvSpPr>
          <p:cNvPr id="231457" name="Text Box 54"/>
          <p:cNvSpPr txBox="1">
            <a:spLocks noChangeArrowheads="1"/>
          </p:cNvSpPr>
          <p:nvPr/>
        </p:nvSpPr>
        <p:spPr bwMode="auto">
          <a:xfrm>
            <a:off x="642938" y="3573463"/>
            <a:ext cx="13446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1200">
                <a:ea typeface="굴림" pitchFamily="50" charset="-127"/>
              </a:rPr>
              <a:t>Your Text here</a:t>
            </a:r>
            <a:r>
              <a:rPr lang="en-US" altLang="ko-KR" sz="1200">
                <a:ea typeface="맑은 고딕" pitchFamily="50" charset="-127"/>
              </a:rPr>
              <a:t>?</a:t>
            </a:r>
          </a:p>
        </p:txBody>
      </p:sp>
      <p:sp>
        <p:nvSpPr>
          <p:cNvPr id="231458" name="Text Box 54"/>
          <p:cNvSpPr txBox="1">
            <a:spLocks noChangeArrowheads="1"/>
          </p:cNvSpPr>
          <p:nvPr/>
        </p:nvSpPr>
        <p:spPr bwMode="auto">
          <a:xfrm>
            <a:off x="642938" y="5373688"/>
            <a:ext cx="13446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1200">
                <a:ea typeface="굴림" pitchFamily="50" charset="-127"/>
              </a:rPr>
              <a:t>Your Text here</a:t>
            </a:r>
            <a:r>
              <a:rPr lang="en-US" altLang="ko-KR" sz="1200">
                <a:ea typeface="맑은 고딕" pitchFamily="50" charset="-127"/>
              </a:rPr>
              <a:t>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33475" name="Rectangle 45"/>
          <p:cNvSpPr>
            <a:spLocks noChangeArrowheads="1"/>
          </p:cNvSpPr>
          <p:nvPr/>
        </p:nvSpPr>
        <p:spPr bwMode="auto">
          <a:xfrm>
            <a:off x="539750" y="1700213"/>
            <a:ext cx="3640138" cy="931862"/>
          </a:xfrm>
          <a:prstGeom prst="rect">
            <a:avLst/>
          </a:prstGeom>
          <a:gradFill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1">
                  <a:gamma/>
                  <a:shade val="8000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3476" name="Line 47"/>
          <p:cNvSpPr>
            <a:spLocks noChangeShapeType="1"/>
          </p:cNvSpPr>
          <p:nvPr/>
        </p:nvSpPr>
        <p:spPr bwMode="auto">
          <a:xfrm>
            <a:off x="604838" y="2636838"/>
            <a:ext cx="3676650" cy="1587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3477" name="Text Box 54"/>
          <p:cNvSpPr txBox="1">
            <a:spLocks noChangeArrowheads="1"/>
          </p:cNvSpPr>
          <p:nvPr/>
        </p:nvSpPr>
        <p:spPr bwMode="auto">
          <a:xfrm>
            <a:off x="642938" y="1993900"/>
            <a:ext cx="13446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1200">
                <a:ea typeface="굴림" pitchFamily="50" charset="-127"/>
              </a:rPr>
              <a:t>Your Text here</a:t>
            </a:r>
            <a:r>
              <a:rPr lang="en-US" altLang="ko-KR" sz="1200">
                <a:ea typeface="맑은 고딕" pitchFamily="50" charset="-127"/>
              </a:rPr>
              <a:t>?</a:t>
            </a:r>
          </a:p>
        </p:txBody>
      </p:sp>
      <p:sp>
        <p:nvSpPr>
          <p:cNvPr id="233478" name="Rectangle 45"/>
          <p:cNvSpPr>
            <a:spLocks noChangeArrowheads="1"/>
          </p:cNvSpPr>
          <p:nvPr/>
        </p:nvSpPr>
        <p:spPr bwMode="auto">
          <a:xfrm>
            <a:off x="569913" y="3427413"/>
            <a:ext cx="3640137" cy="931862"/>
          </a:xfrm>
          <a:prstGeom prst="rect">
            <a:avLst/>
          </a:prstGeom>
          <a:gradFill rotWithShape="1">
            <a:gsLst>
              <a:gs pos="0">
                <a:schemeClr val="hlink">
                  <a:alpha val="70000"/>
                </a:schemeClr>
              </a:gs>
              <a:gs pos="100000">
                <a:schemeClr val="hlink">
                  <a:gamma/>
                  <a:shade val="8000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3479" name="Line 47"/>
          <p:cNvSpPr>
            <a:spLocks noChangeShapeType="1"/>
          </p:cNvSpPr>
          <p:nvPr/>
        </p:nvSpPr>
        <p:spPr bwMode="auto">
          <a:xfrm>
            <a:off x="604838" y="4359275"/>
            <a:ext cx="3676650" cy="1588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3481" name="Rectangle 45"/>
          <p:cNvSpPr>
            <a:spLocks noChangeArrowheads="1"/>
          </p:cNvSpPr>
          <p:nvPr/>
        </p:nvSpPr>
        <p:spPr bwMode="auto">
          <a:xfrm>
            <a:off x="569913" y="5227638"/>
            <a:ext cx="3640137" cy="931862"/>
          </a:xfrm>
          <a:prstGeom prst="rect">
            <a:avLst/>
          </a:prstGeom>
          <a:gradFill rotWithShape="1">
            <a:gsLst>
              <a:gs pos="0">
                <a:schemeClr val="bg2">
                  <a:alpha val="70000"/>
                </a:schemeClr>
              </a:gs>
              <a:gs pos="100000">
                <a:schemeClr val="bg2">
                  <a:gamma/>
                  <a:shade val="8000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3482" name="Line 47"/>
          <p:cNvSpPr>
            <a:spLocks noChangeShapeType="1"/>
          </p:cNvSpPr>
          <p:nvPr/>
        </p:nvSpPr>
        <p:spPr bwMode="auto">
          <a:xfrm>
            <a:off x="604838" y="6159500"/>
            <a:ext cx="3676650" cy="1588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3484" name="Rectangle 45"/>
          <p:cNvSpPr>
            <a:spLocks noChangeArrowheads="1"/>
          </p:cNvSpPr>
          <p:nvPr/>
        </p:nvSpPr>
        <p:spPr bwMode="auto">
          <a:xfrm rot="21595616" flipV="1">
            <a:off x="6877050" y="2924175"/>
            <a:ext cx="1655763" cy="1725613"/>
          </a:xfrm>
          <a:prstGeom prst="rightArrow">
            <a:avLst>
              <a:gd name="adj1" fmla="val 59824"/>
              <a:gd name="adj2" fmla="val 41556"/>
            </a:avLst>
          </a:prstGeom>
          <a:gradFill rotWithShape="1">
            <a:gsLst>
              <a:gs pos="0">
                <a:schemeClr val="folHlink">
                  <a:gamma/>
                  <a:shade val="8000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3485" name="AutoShape 33"/>
          <p:cNvSpPr>
            <a:spLocks noChangeArrowheads="1"/>
          </p:cNvSpPr>
          <p:nvPr/>
        </p:nvSpPr>
        <p:spPr bwMode="auto">
          <a:xfrm>
            <a:off x="5219700" y="3117850"/>
            <a:ext cx="2232025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33486" name="AutoShape 33"/>
          <p:cNvSpPr>
            <a:spLocks noChangeArrowheads="1"/>
          </p:cNvSpPr>
          <p:nvPr/>
        </p:nvSpPr>
        <p:spPr bwMode="auto">
          <a:xfrm>
            <a:off x="5219700" y="3622675"/>
            <a:ext cx="2232025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33487" name="AutoShape 33"/>
          <p:cNvSpPr>
            <a:spLocks noChangeArrowheads="1"/>
          </p:cNvSpPr>
          <p:nvPr/>
        </p:nvSpPr>
        <p:spPr bwMode="auto">
          <a:xfrm>
            <a:off x="5219700" y="4127500"/>
            <a:ext cx="2232025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33492" name="Text Box 54"/>
          <p:cNvSpPr txBox="1">
            <a:spLocks noChangeArrowheads="1"/>
          </p:cNvSpPr>
          <p:nvPr/>
        </p:nvSpPr>
        <p:spPr bwMode="auto">
          <a:xfrm>
            <a:off x="642938" y="3789363"/>
            <a:ext cx="13446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1200">
                <a:ea typeface="굴림" pitchFamily="50" charset="-127"/>
              </a:rPr>
              <a:t>Your Text here</a:t>
            </a:r>
            <a:r>
              <a:rPr lang="en-US" altLang="ko-KR" sz="1200">
                <a:ea typeface="맑은 고딕" pitchFamily="50" charset="-127"/>
              </a:rPr>
              <a:t>?</a:t>
            </a:r>
          </a:p>
        </p:txBody>
      </p:sp>
      <p:sp>
        <p:nvSpPr>
          <p:cNvPr id="233493" name="Text Box 54"/>
          <p:cNvSpPr txBox="1">
            <a:spLocks noChangeArrowheads="1"/>
          </p:cNvSpPr>
          <p:nvPr/>
        </p:nvSpPr>
        <p:spPr bwMode="auto">
          <a:xfrm>
            <a:off x="642938" y="5516563"/>
            <a:ext cx="13446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1200">
                <a:ea typeface="굴림" pitchFamily="50" charset="-127"/>
              </a:rPr>
              <a:t>Your Text here</a:t>
            </a:r>
            <a:r>
              <a:rPr lang="en-US" altLang="ko-KR" sz="1200">
                <a:ea typeface="맑은 고딕" pitchFamily="50" charset="-127"/>
              </a:rPr>
              <a:t>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Oval 2"/>
          <p:cNvSpPr>
            <a:spLocks noChangeArrowheads="1"/>
          </p:cNvSpPr>
          <p:nvPr/>
        </p:nvSpPr>
        <p:spPr bwMode="auto">
          <a:xfrm>
            <a:off x="3203575" y="2565400"/>
            <a:ext cx="2887663" cy="2447925"/>
          </a:xfrm>
          <a:prstGeom prst="ellipse">
            <a:avLst/>
          </a:prstGeom>
          <a:solidFill>
            <a:schemeClr val="fol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34500" name="Oval 31"/>
          <p:cNvSpPr>
            <a:spLocks noChangeArrowheads="1"/>
          </p:cNvSpPr>
          <p:nvPr/>
        </p:nvSpPr>
        <p:spPr bwMode="auto">
          <a:xfrm>
            <a:off x="3492500" y="3213100"/>
            <a:ext cx="2297113" cy="103346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9525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18018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4501" name="Oval 32"/>
          <p:cNvSpPr>
            <a:spLocks noChangeArrowheads="1"/>
          </p:cNvSpPr>
          <p:nvPr/>
        </p:nvSpPr>
        <p:spPr bwMode="auto">
          <a:xfrm>
            <a:off x="3814763" y="3248025"/>
            <a:ext cx="1630362" cy="604838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18018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4502" name="Line 34"/>
          <p:cNvSpPr>
            <a:spLocks noChangeShapeType="1"/>
          </p:cNvSpPr>
          <p:nvPr/>
        </p:nvSpPr>
        <p:spPr bwMode="auto">
          <a:xfrm flipH="1" flipV="1">
            <a:off x="3198813" y="2773363"/>
            <a:ext cx="804862" cy="4746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4503" name="Line 35"/>
          <p:cNvSpPr>
            <a:spLocks noChangeShapeType="1"/>
          </p:cNvSpPr>
          <p:nvPr/>
        </p:nvSpPr>
        <p:spPr bwMode="auto">
          <a:xfrm flipH="1" flipV="1">
            <a:off x="5078413" y="3852863"/>
            <a:ext cx="933450" cy="511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4504" name="Line 36"/>
          <p:cNvSpPr>
            <a:spLocks noChangeShapeType="1"/>
          </p:cNvSpPr>
          <p:nvPr/>
        </p:nvSpPr>
        <p:spPr bwMode="auto">
          <a:xfrm flipV="1">
            <a:off x="5167313" y="2997200"/>
            <a:ext cx="41275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4505" name="Line 37"/>
          <p:cNvSpPr>
            <a:spLocks noChangeShapeType="1"/>
          </p:cNvSpPr>
          <p:nvPr/>
        </p:nvSpPr>
        <p:spPr bwMode="auto">
          <a:xfrm flipV="1">
            <a:off x="3067050" y="3852863"/>
            <a:ext cx="1100138" cy="787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sm" len="lg"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4506" name="Rectangle 46"/>
          <p:cNvSpPr>
            <a:spLocks noChangeArrowheads="1"/>
          </p:cNvSpPr>
          <p:nvPr/>
        </p:nvSpPr>
        <p:spPr bwMode="auto">
          <a:xfrm>
            <a:off x="3822700" y="3324225"/>
            <a:ext cx="163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latinLnBrk="1">
              <a:lnSpc>
                <a:spcPct val="80000"/>
              </a:lnSpc>
            </a:pPr>
            <a:r>
              <a:rPr lang="en-US" altLang="ko-KR" sz="1500">
                <a:solidFill>
                  <a:srgbClr val="FFFFFF"/>
                </a:solidFill>
                <a:latin typeface="Arial Black" pitchFamily="34" charset="0"/>
                <a:ea typeface="맑은 고딕" pitchFamily="50" charset="-127"/>
              </a:rPr>
              <a:t>Your text here</a:t>
            </a:r>
          </a:p>
        </p:txBody>
      </p:sp>
      <p:grpSp>
        <p:nvGrpSpPr>
          <p:cNvPr id="234507" name="Group 11"/>
          <p:cNvGrpSpPr>
            <a:grpSpLocks/>
          </p:cNvGrpSpPr>
          <p:nvPr/>
        </p:nvGrpSpPr>
        <p:grpSpPr bwMode="auto">
          <a:xfrm>
            <a:off x="1908175" y="1771650"/>
            <a:ext cx="1112838" cy="1116013"/>
            <a:chOff x="603" y="1026"/>
            <a:chExt cx="974" cy="976"/>
          </a:xfrm>
        </p:grpSpPr>
        <p:sp>
          <p:nvSpPr>
            <p:cNvPr id="234508" name="Oval 52"/>
            <p:cNvSpPr>
              <a:spLocks noChangeArrowheads="1"/>
            </p:cNvSpPr>
            <p:nvPr/>
          </p:nvSpPr>
          <p:spPr bwMode="auto">
            <a:xfrm flipH="1">
              <a:off x="603" y="1026"/>
              <a:ext cx="974" cy="976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34509" name="Oval 52"/>
            <p:cNvSpPr>
              <a:spLocks noChangeArrowheads="1"/>
            </p:cNvSpPr>
            <p:nvPr/>
          </p:nvSpPr>
          <p:spPr bwMode="auto">
            <a:xfrm flipH="1">
              <a:off x="678" y="1101"/>
              <a:ext cx="825" cy="825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grpSp>
        <p:nvGrpSpPr>
          <p:cNvPr id="234510" name="Group 14"/>
          <p:cNvGrpSpPr>
            <a:grpSpLocks/>
          </p:cNvGrpSpPr>
          <p:nvPr/>
        </p:nvGrpSpPr>
        <p:grpSpPr bwMode="auto">
          <a:xfrm>
            <a:off x="5868988" y="1916113"/>
            <a:ext cx="1116012" cy="1117600"/>
            <a:chOff x="2419" y="1026"/>
            <a:chExt cx="974" cy="976"/>
          </a:xfrm>
        </p:grpSpPr>
        <p:sp>
          <p:nvSpPr>
            <p:cNvPr id="234511" name="Oval 52"/>
            <p:cNvSpPr>
              <a:spLocks noChangeArrowheads="1"/>
            </p:cNvSpPr>
            <p:nvPr/>
          </p:nvSpPr>
          <p:spPr bwMode="auto">
            <a:xfrm flipH="1">
              <a:off x="2419" y="1026"/>
              <a:ext cx="974" cy="976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34512" name="Oval 52"/>
            <p:cNvSpPr>
              <a:spLocks noChangeArrowheads="1"/>
            </p:cNvSpPr>
            <p:nvPr/>
          </p:nvSpPr>
          <p:spPr bwMode="auto">
            <a:xfrm flipH="1">
              <a:off x="2494" y="1101"/>
              <a:ext cx="825" cy="825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grpSp>
        <p:nvGrpSpPr>
          <p:cNvPr id="234513" name="Group 17"/>
          <p:cNvGrpSpPr>
            <a:grpSpLocks/>
          </p:cNvGrpSpPr>
          <p:nvPr/>
        </p:nvGrpSpPr>
        <p:grpSpPr bwMode="auto">
          <a:xfrm>
            <a:off x="6084888" y="4076700"/>
            <a:ext cx="1546225" cy="1549400"/>
            <a:chOff x="4210" y="1026"/>
            <a:chExt cx="974" cy="976"/>
          </a:xfrm>
        </p:grpSpPr>
        <p:sp>
          <p:nvSpPr>
            <p:cNvPr id="234514" name="Oval 52"/>
            <p:cNvSpPr>
              <a:spLocks noChangeArrowheads="1"/>
            </p:cNvSpPr>
            <p:nvPr/>
          </p:nvSpPr>
          <p:spPr bwMode="auto">
            <a:xfrm flipH="1">
              <a:off x="4210" y="1026"/>
              <a:ext cx="974" cy="97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34515" name="Oval 52"/>
            <p:cNvSpPr>
              <a:spLocks noChangeArrowheads="1"/>
            </p:cNvSpPr>
            <p:nvPr/>
          </p:nvSpPr>
          <p:spPr bwMode="auto">
            <a:xfrm flipH="1">
              <a:off x="4285" y="1101"/>
              <a:ext cx="825" cy="825"/>
            </a:xfrm>
            <a:prstGeom prst="ellipse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grpSp>
        <p:nvGrpSpPr>
          <p:cNvPr id="234516" name="Group 20"/>
          <p:cNvGrpSpPr>
            <a:grpSpLocks/>
          </p:cNvGrpSpPr>
          <p:nvPr/>
        </p:nvGrpSpPr>
        <p:grpSpPr bwMode="auto">
          <a:xfrm>
            <a:off x="1403350" y="4364038"/>
            <a:ext cx="1724025" cy="1728787"/>
            <a:chOff x="603" y="3038"/>
            <a:chExt cx="974" cy="976"/>
          </a:xfrm>
        </p:grpSpPr>
        <p:sp>
          <p:nvSpPr>
            <p:cNvPr id="234517" name="Oval 52"/>
            <p:cNvSpPr>
              <a:spLocks noChangeArrowheads="1"/>
            </p:cNvSpPr>
            <p:nvPr/>
          </p:nvSpPr>
          <p:spPr bwMode="auto">
            <a:xfrm flipH="1">
              <a:off x="603" y="3038"/>
              <a:ext cx="974" cy="97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34518" name="Oval 52"/>
            <p:cNvSpPr>
              <a:spLocks noChangeArrowheads="1"/>
            </p:cNvSpPr>
            <p:nvPr/>
          </p:nvSpPr>
          <p:spPr bwMode="auto">
            <a:xfrm flipH="1">
              <a:off x="678" y="3113"/>
              <a:ext cx="825" cy="825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35523" name="AutoShape 40"/>
          <p:cNvSpPr>
            <a:spLocks noChangeArrowheads="1"/>
          </p:cNvSpPr>
          <p:nvPr/>
        </p:nvSpPr>
        <p:spPr bwMode="auto">
          <a:xfrm>
            <a:off x="758825" y="3357563"/>
            <a:ext cx="1657350" cy="2735262"/>
          </a:xfrm>
          <a:prstGeom prst="roundRect">
            <a:avLst>
              <a:gd name="adj" fmla="val 10699"/>
            </a:avLst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79216"/>
                  <a:invGamma/>
                  <a:alpha val="70000"/>
                </a:srgbClr>
              </a:gs>
            </a:gsLst>
            <a:lin ang="27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</p:txBody>
      </p:sp>
      <p:sp>
        <p:nvSpPr>
          <p:cNvPr id="235524" name="Oval 52"/>
          <p:cNvSpPr>
            <a:spLocks noChangeArrowheads="1"/>
          </p:cNvSpPr>
          <p:nvPr/>
        </p:nvSpPr>
        <p:spPr bwMode="auto">
          <a:xfrm flipH="1">
            <a:off x="755650" y="1484313"/>
            <a:ext cx="1665288" cy="1668462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5525" name="Oval 52"/>
          <p:cNvSpPr>
            <a:spLocks noChangeArrowheads="1"/>
          </p:cNvSpPr>
          <p:nvPr/>
        </p:nvSpPr>
        <p:spPr bwMode="auto">
          <a:xfrm flipH="1">
            <a:off x="882650" y="1612900"/>
            <a:ext cx="1411288" cy="14097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5526" name="Oval 52"/>
          <p:cNvSpPr>
            <a:spLocks noChangeArrowheads="1"/>
          </p:cNvSpPr>
          <p:nvPr/>
        </p:nvSpPr>
        <p:spPr bwMode="auto">
          <a:xfrm flipH="1">
            <a:off x="2776538" y="1484313"/>
            <a:ext cx="1663700" cy="1668462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5527" name="Oval 52"/>
          <p:cNvSpPr>
            <a:spLocks noChangeArrowheads="1"/>
          </p:cNvSpPr>
          <p:nvPr/>
        </p:nvSpPr>
        <p:spPr bwMode="auto">
          <a:xfrm flipH="1">
            <a:off x="2901950" y="1612900"/>
            <a:ext cx="1411288" cy="14097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5528" name="Oval 52"/>
          <p:cNvSpPr>
            <a:spLocks noChangeArrowheads="1"/>
          </p:cNvSpPr>
          <p:nvPr/>
        </p:nvSpPr>
        <p:spPr bwMode="auto">
          <a:xfrm flipH="1">
            <a:off x="4787900" y="1484313"/>
            <a:ext cx="1665288" cy="1668462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5529" name="Oval 52"/>
          <p:cNvSpPr>
            <a:spLocks noChangeArrowheads="1"/>
          </p:cNvSpPr>
          <p:nvPr/>
        </p:nvSpPr>
        <p:spPr bwMode="auto">
          <a:xfrm flipH="1">
            <a:off x="4914900" y="1612900"/>
            <a:ext cx="1411288" cy="14097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5530" name="Oval 52"/>
          <p:cNvSpPr>
            <a:spLocks noChangeArrowheads="1"/>
          </p:cNvSpPr>
          <p:nvPr/>
        </p:nvSpPr>
        <p:spPr bwMode="auto">
          <a:xfrm flipH="1">
            <a:off x="6794500" y="1484313"/>
            <a:ext cx="1665288" cy="1668462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5531" name="Oval 52"/>
          <p:cNvSpPr>
            <a:spLocks noChangeArrowheads="1"/>
          </p:cNvSpPr>
          <p:nvPr/>
        </p:nvSpPr>
        <p:spPr bwMode="auto">
          <a:xfrm flipH="1">
            <a:off x="6921500" y="1612900"/>
            <a:ext cx="1411288" cy="14097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5532" name="AutoShape 40"/>
          <p:cNvSpPr>
            <a:spLocks noChangeArrowheads="1"/>
          </p:cNvSpPr>
          <p:nvPr/>
        </p:nvSpPr>
        <p:spPr bwMode="auto">
          <a:xfrm>
            <a:off x="2778125" y="3357563"/>
            <a:ext cx="1657350" cy="2735262"/>
          </a:xfrm>
          <a:prstGeom prst="roundRect">
            <a:avLst>
              <a:gd name="adj" fmla="val 10699"/>
            </a:avLst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79216"/>
                  <a:invGamma/>
                  <a:alpha val="70000"/>
                </a:srgbClr>
              </a:gs>
            </a:gsLst>
            <a:lin ang="27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</p:txBody>
      </p:sp>
      <p:sp>
        <p:nvSpPr>
          <p:cNvPr id="235533" name="AutoShape 40"/>
          <p:cNvSpPr>
            <a:spLocks noChangeArrowheads="1"/>
          </p:cNvSpPr>
          <p:nvPr/>
        </p:nvSpPr>
        <p:spPr bwMode="auto">
          <a:xfrm>
            <a:off x="4791075" y="3357563"/>
            <a:ext cx="1657350" cy="2735262"/>
          </a:xfrm>
          <a:prstGeom prst="roundRect">
            <a:avLst>
              <a:gd name="adj" fmla="val 10699"/>
            </a:avLst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79216"/>
                  <a:invGamma/>
                  <a:alpha val="70000"/>
                </a:srgbClr>
              </a:gs>
            </a:gsLst>
            <a:lin ang="27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</p:txBody>
      </p:sp>
      <p:sp>
        <p:nvSpPr>
          <p:cNvPr id="235534" name="AutoShape 40"/>
          <p:cNvSpPr>
            <a:spLocks noChangeArrowheads="1"/>
          </p:cNvSpPr>
          <p:nvPr/>
        </p:nvSpPr>
        <p:spPr bwMode="auto">
          <a:xfrm>
            <a:off x="6799263" y="3357563"/>
            <a:ext cx="1657350" cy="2735262"/>
          </a:xfrm>
          <a:prstGeom prst="roundRect">
            <a:avLst>
              <a:gd name="adj" fmla="val 10699"/>
            </a:avLst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79216"/>
                  <a:invGamma/>
                  <a:alpha val="70000"/>
                </a:srgbClr>
              </a:gs>
            </a:gsLst>
            <a:lin ang="27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ea typeface="맑은 고딕" pitchFamily="50" charset="-127"/>
              </a:rPr>
              <a:t>Your Text here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45"/>
          <p:cNvSpPr>
            <a:spLocks noChangeArrowheads="1"/>
          </p:cNvSpPr>
          <p:nvPr/>
        </p:nvSpPr>
        <p:spPr bwMode="auto">
          <a:xfrm rot="16200000" flipV="1">
            <a:off x="3646488" y="3370263"/>
            <a:ext cx="1992312" cy="1725612"/>
          </a:xfrm>
          <a:prstGeom prst="rightArrow">
            <a:avLst>
              <a:gd name="adj1" fmla="val 59824"/>
              <a:gd name="adj2" fmla="val 47978"/>
            </a:avLst>
          </a:prstGeom>
          <a:gradFill rotWithShape="1">
            <a:gsLst>
              <a:gs pos="0">
                <a:schemeClr val="folHlink">
                  <a:gamma/>
                  <a:shade val="8000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6547" name="Rectangle 45"/>
          <p:cNvSpPr>
            <a:spLocks noChangeArrowheads="1"/>
          </p:cNvSpPr>
          <p:nvPr/>
        </p:nvSpPr>
        <p:spPr bwMode="auto">
          <a:xfrm rot="16200000" flipV="1">
            <a:off x="6526213" y="3370263"/>
            <a:ext cx="1992312" cy="1725612"/>
          </a:xfrm>
          <a:prstGeom prst="rightArrow">
            <a:avLst>
              <a:gd name="adj1" fmla="val 59824"/>
              <a:gd name="adj2" fmla="val 47978"/>
            </a:avLst>
          </a:prstGeom>
          <a:gradFill rotWithShape="1">
            <a:gsLst>
              <a:gs pos="0">
                <a:schemeClr val="folHlink">
                  <a:gamma/>
                  <a:shade val="8000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36549" name="Rectangle 45"/>
          <p:cNvSpPr>
            <a:spLocks noChangeArrowheads="1"/>
          </p:cNvSpPr>
          <p:nvPr/>
        </p:nvSpPr>
        <p:spPr bwMode="auto">
          <a:xfrm rot="16200000" flipV="1">
            <a:off x="766763" y="3370263"/>
            <a:ext cx="1992312" cy="1725612"/>
          </a:xfrm>
          <a:prstGeom prst="rightArrow">
            <a:avLst>
              <a:gd name="adj1" fmla="val 59824"/>
              <a:gd name="adj2" fmla="val 47978"/>
            </a:avLst>
          </a:prstGeom>
          <a:gradFill rotWithShape="1">
            <a:gsLst>
              <a:gs pos="0">
                <a:schemeClr val="folHlink">
                  <a:gamma/>
                  <a:shade val="8000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6550" name="Oval 52"/>
          <p:cNvSpPr>
            <a:spLocks noChangeArrowheads="1"/>
          </p:cNvSpPr>
          <p:nvPr/>
        </p:nvSpPr>
        <p:spPr bwMode="auto">
          <a:xfrm flipH="1">
            <a:off x="957263" y="1628775"/>
            <a:ext cx="1546225" cy="15494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6551" name="Oval 52"/>
          <p:cNvSpPr>
            <a:spLocks noChangeArrowheads="1"/>
          </p:cNvSpPr>
          <p:nvPr/>
        </p:nvSpPr>
        <p:spPr bwMode="auto">
          <a:xfrm flipH="1">
            <a:off x="1076325" y="1747838"/>
            <a:ext cx="1309688" cy="1309687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1185863" y="3789363"/>
            <a:ext cx="1206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CCFF">
                        <a:alpha val="79999"/>
                      </a:srgbClr>
                    </a:gs>
                    <a:gs pos="100000">
                      <a:srgbClr val="5E5E76">
                        <a:alpha val="79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en-US" altLang="ko-KR" sz="1200" b="0">
                <a:ea typeface="굴림" pitchFamily="50" charset="-127"/>
              </a:rPr>
              <a:t> </a:t>
            </a:r>
            <a:r>
              <a:rPr lang="en-US" altLang="ko-KR" sz="1200">
                <a:ea typeface="굴림" pitchFamily="50" charset="-127"/>
              </a:rPr>
              <a:t>Text</a:t>
            </a:r>
          </a:p>
          <a:p>
            <a:pPr algn="ctr"/>
            <a:r>
              <a:rPr lang="en-US" altLang="ko-KR" sz="1200">
                <a:ea typeface="굴림" pitchFamily="50" charset="-127"/>
              </a:rPr>
              <a:t>Text 1</a:t>
            </a:r>
          </a:p>
          <a:p>
            <a:pPr algn="ctr"/>
            <a:r>
              <a:rPr lang="en-US" altLang="ko-KR" sz="1200">
                <a:ea typeface="굴림" pitchFamily="50" charset="-127"/>
              </a:rPr>
              <a:t>Text 2</a:t>
            </a:r>
            <a:br>
              <a:rPr lang="en-US" altLang="ko-KR" sz="1200">
                <a:ea typeface="굴림" pitchFamily="50" charset="-127"/>
              </a:rPr>
            </a:br>
            <a:r>
              <a:rPr lang="en-US" altLang="ko-KR" sz="1200">
                <a:ea typeface="굴림" pitchFamily="50" charset="-127"/>
              </a:rPr>
              <a:t>Text 3</a:t>
            </a:r>
          </a:p>
        </p:txBody>
      </p:sp>
      <p:sp>
        <p:nvSpPr>
          <p:cNvPr id="236553" name="Oval 52"/>
          <p:cNvSpPr>
            <a:spLocks noChangeArrowheads="1"/>
          </p:cNvSpPr>
          <p:nvPr/>
        </p:nvSpPr>
        <p:spPr bwMode="auto">
          <a:xfrm flipH="1">
            <a:off x="3840163" y="1628775"/>
            <a:ext cx="1546225" cy="15494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6554" name="Oval 52"/>
          <p:cNvSpPr>
            <a:spLocks noChangeArrowheads="1"/>
          </p:cNvSpPr>
          <p:nvPr/>
        </p:nvSpPr>
        <p:spPr bwMode="auto">
          <a:xfrm flipH="1">
            <a:off x="3959225" y="1747838"/>
            <a:ext cx="1309688" cy="1309687"/>
          </a:xfrm>
          <a:prstGeom prst="ellipse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6556" name="Oval 52"/>
          <p:cNvSpPr>
            <a:spLocks noChangeArrowheads="1"/>
          </p:cNvSpPr>
          <p:nvPr/>
        </p:nvSpPr>
        <p:spPr bwMode="auto">
          <a:xfrm flipH="1">
            <a:off x="3840163" y="4822825"/>
            <a:ext cx="1546225" cy="15494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6557" name="Oval 52"/>
          <p:cNvSpPr>
            <a:spLocks noChangeArrowheads="1"/>
          </p:cNvSpPr>
          <p:nvPr/>
        </p:nvSpPr>
        <p:spPr bwMode="auto">
          <a:xfrm flipH="1">
            <a:off x="3959225" y="4941888"/>
            <a:ext cx="1309688" cy="1309687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6558" name="Oval 52"/>
          <p:cNvSpPr>
            <a:spLocks noChangeArrowheads="1"/>
          </p:cNvSpPr>
          <p:nvPr/>
        </p:nvSpPr>
        <p:spPr bwMode="auto">
          <a:xfrm flipH="1">
            <a:off x="6683375" y="1628775"/>
            <a:ext cx="1546225" cy="1549400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6559" name="Oval 52"/>
          <p:cNvSpPr>
            <a:spLocks noChangeArrowheads="1"/>
          </p:cNvSpPr>
          <p:nvPr/>
        </p:nvSpPr>
        <p:spPr bwMode="auto">
          <a:xfrm flipH="1">
            <a:off x="6802438" y="1747838"/>
            <a:ext cx="1309687" cy="1309687"/>
          </a:xfrm>
          <a:prstGeom prst="ellipse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6561" name="Oval 52"/>
          <p:cNvSpPr>
            <a:spLocks noChangeArrowheads="1"/>
          </p:cNvSpPr>
          <p:nvPr/>
        </p:nvSpPr>
        <p:spPr bwMode="auto">
          <a:xfrm flipH="1">
            <a:off x="6683375" y="4822825"/>
            <a:ext cx="1546225" cy="1549400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6562" name="Oval 52"/>
          <p:cNvSpPr>
            <a:spLocks noChangeArrowheads="1"/>
          </p:cNvSpPr>
          <p:nvPr/>
        </p:nvSpPr>
        <p:spPr bwMode="auto">
          <a:xfrm flipH="1">
            <a:off x="6802438" y="4941888"/>
            <a:ext cx="1309687" cy="1309687"/>
          </a:xfrm>
          <a:prstGeom prst="ellipse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grpSp>
        <p:nvGrpSpPr>
          <p:cNvPr id="236563" name="Group 19"/>
          <p:cNvGrpSpPr>
            <a:grpSpLocks/>
          </p:cNvGrpSpPr>
          <p:nvPr/>
        </p:nvGrpSpPr>
        <p:grpSpPr bwMode="auto">
          <a:xfrm>
            <a:off x="971550" y="4797425"/>
            <a:ext cx="1546225" cy="1549400"/>
            <a:chOff x="603" y="3038"/>
            <a:chExt cx="974" cy="976"/>
          </a:xfrm>
        </p:grpSpPr>
        <p:sp>
          <p:nvSpPr>
            <p:cNvPr id="236564" name="Oval 52"/>
            <p:cNvSpPr>
              <a:spLocks noChangeArrowheads="1"/>
            </p:cNvSpPr>
            <p:nvPr/>
          </p:nvSpPr>
          <p:spPr bwMode="auto">
            <a:xfrm flipH="1">
              <a:off x="603" y="3038"/>
              <a:ext cx="974" cy="97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36565" name="Oval 52"/>
            <p:cNvSpPr>
              <a:spLocks noChangeArrowheads="1"/>
            </p:cNvSpPr>
            <p:nvPr/>
          </p:nvSpPr>
          <p:spPr bwMode="auto">
            <a:xfrm flipH="1">
              <a:off x="678" y="3113"/>
              <a:ext cx="825" cy="825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sp>
        <p:nvSpPr>
          <p:cNvPr id="236566" name="Rectangle 22"/>
          <p:cNvSpPr>
            <a:spLocks noChangeArrowheads="1"/>
          </p:cNvSpPr>
          <p:nvPr/>
        </p:nvSpPr>
        <p:spPr bwMode="auto">
          <a:xfrm>
            <a:off x="4013200" y="3789363"/>
            <a:ext cx="1206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CCFF">
                        <a:alpha val="79999"/>
                      </a:srgbClr>
                    </a:gs>
                    <a:gs pos="100000">
                      <a:srgbClr val="5E5E76">
                        <a:alpha val="79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en-US" altLang="ko-KR" sz="1200" b="0">
                <a:ea typeface="굴림" pitchFamily="50" charset="-127"/>
              </a:rPr>
              <a:t> </a:t>
            </a:r>
            <a:r>
              <a:rPr lang="en-US" altLang="ko-KR" sz="1200">
                <a:ea typeface="굴림" pitchFamily="50" charset="-127"/>
              </a:rPr>
              <a:t>Text</a:t>
            </a:r>
          </a:p>
          <a:p>
            <a:pPr algn="ctr"/>
            <a:r>
              <a:rPr lang="en-US" altLang="ko-KR" sz="1200">
                <a:ea typeface="굴림" pitchFamily="50" charset="-127"/>
              </a:rPr>
              <a:t>Text 1</a:t>
            </a:r>
          </a:p>
          <a:p>
            <a:pPr algn="ctr"/>
            <a:r>
              <a:rPr lang="en-US" altLang="ko-KR" sz="1200">
                <a:ea typeface="굴림" pitchFamily="50" charset="-127"/>
              </a:rPr>
              <a:t>Text 2</a:t>
            </a:r>
            <a:br>
              <a:rPr lang="en-US" altLang="ko-KR" sz="1200">
                <a:ea typeface="굴림" pitchFamily="50" charset="-127"/>
              </a:rPr>
            </a:br>
            <a:r>
              <a:rPr lang="en-US" altLang="ko-KR" sz="1200">
                <a:ea typeface="굴림" pitchFamily="50" charset="-127"/>
              </a:rPr>
              <a:t>Text 3</a:t>
            </a:r>
          </a:p>
        </p:txBody>
      </p:sp>
      <p:sp>
        <p:nvSpPr>
          <p:cNvPr id="236567" name="Rectangle 23"/>
          <p:cNvSpPr>
            <a:spLocks noChangeArrowheads="1"/>
          </p:cNvSpPr>
          <p:nvPr/>
        </p:nvSpPr>
        <p:spPr bwMode="auto">
          <a:xfrm>
            <a:off x="6877050" y="3789363"/>
            <a:ext cx="1206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CCFF">
                        <a:alpha val="79999"/>
                      </a:srgbClr>
                    </a:gs>
                    <a:gs pos="100000">
                      <a:srgbClr val="5E5E76">
                        <a:alpha val="79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en-US" altLang="ko-KR" sz="1200" b="0">
                <a:ea typeface="굴림" pitchFamily="50" charset="-127"/>
              </a:rPr>
              <a:t> </a:t>
            </a:r>
            <a:r>
              <a:rPr lang="en-US" altLang="ko-KR" sz="1200">
                <a:ea typeface="굴림" pitchFamily="50" charset="-127"/>
              </a:rPr>
              <a:t>Text</a:t>
            </a:r>
          </a:p>
          <a:p>
            <a:pPr algn="ctr"/>
            <a:r>
              <a:rPr lang="en-US" altLang="ko-KR" sz="1200">
                <a:ea typeface="굴림" pitchFamily="50" charset="-127"/>
              </a:rPr>
              <a:t>Text 1</a:t>
            </a:r>
          </a:p>
          <a:p>
            <a:pPr algn="ctr"/>
            <a:r>
              <a:rPr lang="en-US" altLang="ko-KR" sz="1200">
                <a:ea typeface="굴림" pitchFamily="50" charset="-127"/>
              </a:rPr>
              <a:t>Text 2</a:t>
            </a:r>
            <a:br>
              <a:rPr lang="en-US" altLang="ko-KR" sz="1200">
                <a:ea typeface="굴림" pitchFamily="50" charset="-127"/>
              </a:rPr>
            </a:br>
            <a:r>
              <a:rPr lang="en-US" altLang="ko-KR" sz="1200">
                <a:ea typeface="굴림" pitchFamily="50" charset="-127"/>
              </a:rPr>
              <a:t>Text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7325"/>
            <a:ext cx="7200900" cy="649288"/>
          </a:xfrm>
        </p:spPr>
        <p:txBody>
          <a:bodyPr/>
          <a:lstStyle/>
          <a:p>
            <a:r>
              <a:rPr lang="en-US" sz="3200">
                <a:latin typeface="Tahoma" pitchFamily="34" charset="0"/>
              </a:rPr>
              <a:t>Second Page</a:t>
            </a:r>
            <a:endParaRPr lang="uk-UA" sz="3200"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844675"/>
            <a:ext cx="6769100" cy="4170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000">
                <a:latin typeface="Verdana" pitchFamily="34" charset="0"/>
                <a:ea typeface="굴림" pitchFamily="50" charset="-127"/>
              </a:rPr>
              <a:t>Your Text here</a:t>
            </a:r>
          </a:p>
          <a:p>
            <a:pPr>
              <a:lnSpc>
                <a:spcPct val="80000"/>
              </a:lnSpc>
            </a:pPr>
            <a:endParaRPr lang="en-US" altLang="ko-KR" sz="2000">
              <a:latin typeface="Verdana" pitchFamily="34" charset="0"/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endParaRPr lang="en-US" altLang="ko-KR" sz="2000">
              <a:latin typeface="Verdana" pitchFamily="34" charset="0"/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000">
                <a:latin typeface="Verdana" pitchFamily="34" charset="0"/>
                <a:ea typeface="굴림" pitchFamily="50" charset="-127"/>
              </a:rPr>
              <a:t>Your Text here</a:t>
            </a:r>
          </a:p>
          <a:p>
            <a:pPr>
              <a:lnSpc>
                <a:spcPct val="80000"/>
              </a:lnSpc>
            </a:pPr>
            <a:endParaRPr lang="en-US" altLang="ko-KR" sz="2000">
              <a:latin typeface="Verdana" pitchFamily="34" charset="0"/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endParaRPr lang="en-US" altLang="ko-KR" sz="2000">
              <a:latin typeface="Verdana" pitchFamily="34" charset="0"/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000">
                <a:latin typeface="Verdana" pitchFamily="34" charset="0"/>
                <a:ea typeface="굴림" pitchFamily="50" charset="-127"/>
              </a:rPr>
              <a:t>Your Text here</a:t>
            </a:r>
          </a:p>
          <a:p>
            <a:pPr>
              <a:lnSpc>
                <a:spcPct val="80000"/>
              </a:lnSpc>
            </a:pPr>
            <a:endParaRPr lang="en-US" altLang="ko-KR" sz="2000">
              <a:latin typeface="Verdana" pitchFamily="34" charset="0"/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endParaRPr lang="en-US" altLang="ko-KR" sz="2000">
              <a:latin typeface="Verdana" pitchFamily="34" charset="0"/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000">
                <a:latin typeface="Verdana" pitchFamily="34" charset="0"/>
                <a:ea typeface="굴림" pitchFamily="50" charset="-127"/>
              </a:rPr>
              <a:t>Your Text here</a:t>
            </a:r>
          </a:p>
          <a:p>
            <a:pPr>
              <a:lnSpc>
                <a:spcPct val="80000"/>
              </a:lnSpc>
            </a:pPr>
            <a:endParaRPr lang="en-US" altLang="ko-KR" sz="2000">
              <a:latin typeface="Verdana" pitchFamily="34" charset="0"/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endParaRPr lang="en-US" altLang="ko-KR" sz="2000">
              <a:latin typeface="Verdana" pitchFamily="34" charset="0"/>
              <a:ea typeface="굴림" pitchFamily="50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000">
                <a:latin typeface="Verdana" pitchFamily="34" charset="0"/>
                <a:ea typeface="굴림" pitchFamily="50" charset="-127"/>
              </a:rPr>
              <a:t>Your Text here</a:t>
            </a:r>
            <a:endParaRPr lang="uk-UA" sz="2000">
              <a:latin typeface="Verdana" pitchFamily="34" charset="0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AutoShape 64"/>
          <p:cNvSpPr>
            <a:spLocks noChangeArrowheads="1"/>
          </p:cNvSpPr>
          <p:nvPr/>
        </p:nvSpPr>
        <p:spPr bwMode="auto">
          <a:xfrm rot="-5400000">
            <a:off x="3855243" y="456407"/>
            <a:ext cx="1141413" cy="6083300"/>
          </a:xfrm>
          <a:prstGeom prst="rightArrow">
            <a:avLst>
              <a:gd name="adj1" fmla="val 69370"/>
              <a:gd name="adj2" fmla="val 61477"/>
            </a:avLst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  <a:alpha val="33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ko-KR" altLang="en-US" b="0">
              <a:ea typeface="굴림" pitchFamily="50" charset="-127"/>
            </a:endParaRPr>
          </a:p>
        </p:txBody>
      </p:sp>
      <p:sp>
        <p:nvSpPr>
          <p:cNvPr id="237571" name="AutoShape 33"/>
          <p:cNvSpPr>
            <a:spLocks noChangeArrowheads="1"/>
          </p:cNvSpPr>
          <p:nvPr/>
        </p:nvSpPr>
        <p:spPr bwMode="auto">
          <a:xfrm>
            <a:off x="1911350" y="2132013"/>
            <a:ext cx="5029200" cy="4111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grpSp>
        <p:nvGrpSpPr>
          <p:cNvPr id="237572" name="Group 4"/>
          <p:cNvGrpSpPr>
            <a:grpSpLocks/>
          </p:cNvGrpSpPr>
          <p:nvPr/>
        </p:nvGrpSpPr>
        <p:grpSpPr bwMode="auto">
          <a:xfrm>
            <a:off x="1042988" y="4508500"/>
            <a:ext cx="1366837" cy="1370013"/>
            <a:chOff x="430" y="2522"/>
            <a:chExt cx="861" cy="863"/>
          </a:xfrm>
        </p:grpSpPr>
        <p:sp>
          <p:nvSpPr>
            <p:cNvPr id="237573" name="Oval 52"/>
            <p:cNvSpPr>
              <a:spLocks noChangeArrowheads="1"/>
            </p:cNvSpPr>
            <p:nvPr/>
          </p:nvSpPr>
          <p:spPr bwMode="auto">
            <a:xfrm flipH="1">
              <a:off x="430" y="2522"/>
              <a:ext cx="861" cy="86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37574" name="Oval 52"/>
            <p:cNvSpPr>
              <a:spLocks noChangeArrowheads="1"/>
            </p:cNvSpPr>
            <p:nvPr/>
          </p:nvSpPr>
          <p:spPr bwMode="auto">
            <a:xfrm flipH="1">
              <a:off x="521" y="2614"/>
              <a:ext cx="678" cy="68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grpSp>
        <p:nvGrpSpPr>
          <p:cNvPr id="237575" name="Group 7"/>
          <p:cNvGrpSpPr>
            <a:grpSpLocks/>
          </p:cNvGrpSpPr>
          <p:nvPr/>
        </p:nvGrpSpPr>
        <p:grpSpPr bwMode="auto">
          <a:xfrm>
            <a:off x="2916238" y="4508500"/>
            <a:ext cx="1366837" cy="1370013"/>
            <a:chOff x="430" y="2522"/>
            <a:chExt cx="861" cy="863"/>
          </a:xfrm>
        </p:grpSpPr>
        <p:sp>
          <p:nvSpPr>
            <p:cNvPr id="237576" name="Oval 52"/>
            <p:cNvSpPr>
              <a:spLocks noChangeArrowheads="1"/>
            </p:cNvSpPr>
            <p:nvPr/>
          </p:nvSpPr>
          <p:spPr bwMode="auto">
            <a:xfrm flipH="1">
              <a:off x="430" y="2522"/>
              <a:ext cx="861" cy="86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37577" name="Oval 52"/>
            <p:cNvSpPr>
              <a:spLocks noChangeArrowheads="1"/>
            </p:cNvSpPr>
            <p:nvPr/>
          </p:nvSpPr>
          <p:spPr bwMode="auto">
            <a:xfrm flipH="1">
              <a:off x="521" y="2614"/>
              <a:ext cx="678" cy="68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grpSp>
        <p:nvGrpSpPr>
          <p:cNvPr id="237578" name="Group 10"/>
          <p:cNvGrpSpPr>
            <a:grpSpLocks/>
          </p:cNvGrpSpPr>
          <p:nvPr/>
        </p:nvGrpSpPr>
        <p:grpSpPr bwMode="auto">
          <a:xfrm>
            <a:off x="4716463" y="4508500"/>
            <a:ext cx="1366837" cy="1370013"/>
            <a:chOff x="430" y="2522"/>
            <a:chExt cx="861" cy="863"/>
          </a:xfrm>
        </p:grpSpPr>
        <p:sp>
          <p:nvSpPr>
            <p:cNvPr id="237579" name="Oval 52"/>
            <p:cNvSpPr>
              <a:spLocks noChangeArrowheads="1"/>
            </p:cNvSpPr>
            <p:nvPr/>
          </p:nvSpPr>
          <p:spPr bwMode="auto">
            <a:xfrm flipH="1">
              <a:off x="430" y="2522"/>
              <a:ext cx="861" cy="86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37580" name="Oval 52"/>
            <p:cNvSpPr>
              <a:spLocks noChangeArrowheads="1"/>
            </p:cNvSpPr>
            <p:nvPr/>
          </p:nvSpPr>
          <p:spPr bwMode="auto">
            <a:xfrm flipH="1">
              <a:off x="521" y="2614"/>
              <a:ext cx="678" cy="68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grpSp>
        <p:nvGrpSpPr>
          <p:cNvPr id="237581" name="Group 13"/>
          <p:cNvGrpSpPr>
            <a:grpSpLocks/>
          </p:cNvGrpSpPr>
          <p:nvPr/>
        </p:nvGrpSpPr>
        <p:grpSpPr bwMode="auto">
          <a:xfrm>
            <a:off x="6516688" y="4508500"/>
            <a:ext cx="1366837" cy="1370013"/>
            <a:chOff x="430" y="2522"/>
            <a:chExt cx="861" cy="863"/>
          </a:xfrm>
        </p:grpSpPr>
        <p:sp>
          <p:nvSpPr>
            <p:cNvPr id="237582" name="Oval 52"/>
            <p:cNvSpPr>
              <a:spLocks noChangeArrowheads="1"/>
            </p:cNvSpPr>
            <p:nvPr/>
          </p:nvSpPr>
          <p:spPr bwMode="auto">
            <a:xfrm flipH="1">
              <a:off x="430" y="2522"/>
              <a:ext cx="861" cy="86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37583" name="Oval 52"/>
            <p:cNvSpPr>
              <a:spLocks noChangeArrowheads="1"/>
            </p:cNvSpPr>
            <p:nvPr/>
          </p:nvSpPr>
          <p:spPr bwMode="auto">
            <a:xfrm flipH="1">
              <a:off x="521" y="2614"/>
              <a:ext cx="678" cy="68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Oval 52"/>
          <p:cNvSpPr>
            <a:spLocks noChangeArrowheads="1"/>
          </p:cNvSpPr>
          <p:nvPr/>
        </p:nvSpPr>
        <p:spPr bwMode="auto">
          <a:xfrm flipH="1">
            <a:off x="6011863" y="2708275"/>
            <a:ext cx="2155825" cy="216058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38596" name="Rectangle 45"/>
          <p:cNvSpPr>
            <a:spLocks noChangeArrowheads="1"/>
          </p:cNvSpPr>
          <p:nvPr/>
        </p:nvSpPr>
        <p:spPr bwMode="auto">
          <a:xfrm flipV="1">
            <a:off x="2700338" y="3141663"/>
            <a:ext cx="1368425" cy="1185862"/>
          </a:xfrm>
          <a:prstGeom prst="rightArrow">
            <a:avLst>
              <a:gd name="adj1" fmla="val 59824"/>
              <a:gd name="adj2" fmla="val 47953"/>
            </a:avLst>
          </a:prstGeom>
          <a:gradFill rotWithShape="1">
            <a:gsLst>
              <a:gs pos="0">
                <a:schemeClr val="folHlink">
                  <a:gamma/>
                  <a:shade val="8000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8597" name="Oval 52"/>
          <p:cNvSpPr>
            <a:spLocks noChangeArrowheads="1"/>
          </p:cNvSpPr>
          <p:nvPr/>
        </p:nvSpPr>
        <p:spPr bwMode="auto">
          <a:xfrm flipH="1">
            <a:off x="760413" y="2708275"/>
            <a:ext cx="2155825" cy="216058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grpSp>
        <p:nvGrpSpPr>
          <p:cNvPr id="238598" name="Group 6"/>
          <p:cNvGrpSpPr>
            <a:grpSpLocks/>
          </p:cNvGrpSpPr>
          <p:nvPr/>
        </p:nvGrpSpPr>
        <p:grpSpPr bwMode="auto">
          <a:xfrm>
            <a:off x="830263" y="2782888"/>
            <a:ext cx="2006600" cy="2012950"/>
            <a:chOff x="2516" y="1994"/>
            <a:chExt cx="908" cy="911"/>
          </a:xfrm>
        </p:grpSpPr>
        <p:sp>
          <p:nvSpPr>
            <p:cNvPr id="238599" name="Oval 52"/>
            <p:cNvSpPr>
              <a:spLocks noChangeArrowheads="1"/>
            </p:cNvSpPr>
            <p:nvPr/>
          </p:nvSpPr>
          <p:spPr bwMode="auto">
            <a:xfrm flipH="1">
              <a:off x="2516" y="1994"/>
              <a:ext cx="908" cy="911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38600" name="Oval 52"/>
            <p:cNvSpPr>
              <a:spLocks noChangeArrowheads="1"/>
            </p:cNvSpPr>
            <p:nvPr/>
          </p:nvSpPr>
          <p:spPr bwMode="auto">
            <a:xfrm flipH="1">
              <a:off x="2585" y="2064"/>
              <a:ext cx="771" cy="770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sp>
        <p:nvSpPr>
          <p:cNvPr id="238601" name="AutoShape 9"/>
          <p:cNvSpPr>
            <a:spLocks noChangeArrowheads="1"/>
          </p:cNvSpPr>
          <p:nvPr/>
        </p:nvSpPr>
        <p:spPr bwMode="auto">
          <a:xfrm rot="16200000" flipV="1">
            <a:off x="3348037" y="2879726"/>
            <a:ext cx="2447925" cy="1676400"/>
          </a:xfrm>
          <a:prstGeom prst="parallelogram">
            <a:avLst>
              <a:gd name="adj" fmla="val 25946"/>
            </a:avLst>
          </a:prstGeom>
          <a:solidFill>
            <a:schemeClr val="accent1">
              <a:alpha val="60001"/>
            </a:schemeClr>
          </a:solidFill>
          <a:ln w="285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6" name="AutoShape 69"/>
          <p:cNvSpPr>
            <a:spLocks noChangeArrowheads="1"/>
          </p:cNvSpPr>
          <p:nvPr/>
        </p:nvSpPr>
        <p:spPr bwMode="auto">
          <a:xfrm>
            <a:off x="900113" y="5230813"/>
            <a:ext cx="1800225" cy="7191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A </a:t>
            </a:r>
          </a:p>
        </p:txBody>
      </p:sp>
      <p:sp>
        <p:nvSpPr>
          <p:cNvPr id="238603" name="AutoShape 33"/>
          <p:cNvSpPr>
            <a:spLocks noChangeArrowheads="1"/>
          </p:cNvSpPr>
          <p:nvPr/>
        </p:nvSpPr>
        <p:spPr bwMode="auto">
          <a:xfrm>
            <a:off x="684213" y="2062163"/>
            <a:ext cx="2232025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" name="AutoShape 69"/>
          <p:cNvSpPr>
            <a:spLocks noChangeArrowheads="1"/>
          </p:cNvSpPr>
          <p:nvPr/>
        </p:nvSpPr>
        <p:spPr bwMode="auto">
          <a:xfrm>
            <a:off x="6189663" y="5230813"/>
            <a:ext cx="1800225" cy="7191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B </a:t>
            </a:r>
          </a:p>
        </p:txBody>
      </p:sp>
      <p:sp>
        <p:nvSpPr>
          <p:cNvPr id="238605" name="AutoShape 33"/>
          <p:cNvSpPr>
            <a:spLocks noChangeArrowheads="1"/>
          </p:cNvSpPr>
          <p:nvPr/>
        </p:nvSpPr>
        <p:spPr bwMode="auto">
          <a:xfrm>
            <a:off x="5973763" y="2062163"/>
            <a:ext cx="2232025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grpSp>
        <p:nvGrpSpPr>
          <p:cNvPr id="238606" name="Group 14"/>
          <p:cNvGrpSpPr>
            <a:grpSpLocks/>
          </p:cNvGrpSpPr>
          <p:nvPr/>
        </p:nvGrpSpPr>
        <p:grpSpPr bwMode="auto">
          <a:xfrm>
            <a:off x="6086475" y="2782888"/>
            <a:ext cx="2006600" cy="2012950"/>
            <a:chOff x="2516" y="1994"/>
            <a:chExt cx="908" cy="911"/>
          </a:xfrm>
        </p:grpSpPr>
        <p:sp>
          <p:nvSpPr>
            <p:cNvPr id="238607" name="Oval 52"/>
            <p:cNvSpPr>
              <a:spLocks noChangeArrowheads="1"/>
            </p:cNvSpPr>
            <p:nvPr/>
          </p:nvSpPr>
          <p:spPr bwMode="auto">
            <a:xfrm flipH="1">
              <a:off x="2516" y="1994"/>
              <a:ext cx="908" cy="911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38608" name="Oval 52"/>
            <p:cNvSpPr>
              <a:spLocks noChangeArrowheads="1"/>
            </p:cNvSpPr>
            <p:nvPr/>
          </p:nvSpPr>
          <p:spPr bwMode="auto">
            <a:xfrm flipH="1">
              <a:off x="2585" y="2064"/>
              <a:ext cx="771" cy="770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sp>
        <p:nvSpPr>
          <p:cNvPr id="238609" name="Rectangle 45"/>
          <p:cNvSpPr>
            <a:spLocks noChangeArrowheads="1"/>
          </p:cNvSpPr>
          <p:nvPr/>
        </p:nvSpPr>
        <p:spPr bwMode="auto">
          <a:xfrm flipH="1" flipV="1">
            <a:off x="4716463" y="3141663"/>
            <a:ext cx="1368425" cy="1185862"/>
          </a:xfrm>
          <a:prstGeom prst="rightArrow">
            <a:avLst>
              <a:gd name="adj1" fmla="val 59824"/>
              <a:gd name="adj2" fmla="val 47953"/>
            </a:avLst>
          </a:prstGeom>
          <a:gradFill rotWithShape="1">
            <a:gsLst>
              <a:gs pos="0">
                <a:schemeClr val="folHlink">
                  <a:gamma/>
                  <a:shade val="8000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Oval 52"/>
          <p:cNvSpPr>
            <a:spLocks noChangeArrowheads="1"/>
          </p:cNvSpPr>
          <p:nvPr/>
        </p:nvSpPr>
        <p:spPr bwMode="auto">
          <a:xfrm>
            <a:off x="1042988" y="2617788"/>
            <a:ext cx="2284412" cy="2290762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chemeClr val="accent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39619" name="Oval 3"/>
          <p:cNvSpPr>
            <a:spLocks noChangeArrowheads="1"/>
          </p:cNvSpPr>
          <p:nvPr/>
        </p:nvSpPr>
        <p:spPr bwMode="auto">
          <a:xfrm rot="-1122316">
            <a:off x="4025900" y="3327400"/>
            <a:ext cx="2860675" cy="13668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1"/>
            <a:endParaRPr kumimoji="1" lang="ko-KR" altLang="en-US" sz="2400" b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9620" name="AutoShape 4"/>
          <p:cNvSpPr>
            <a:spLocks noChangeArrowheads="1"/>
          </p:cNvSpPr>
          <p:nvPr/>
        </p:nvSpPr>
        <p:spPr bwMode="auto">
          <a:xfrm rot="4016098" flipH="1">
            <a:off x="5144294" y="3264694"/>
            <a:ext cx="187325" cy="185737"/>
          </a:xfrm>
          <a:prstGeom prst="triangle">
            <a:avLst>
              <a:gd name="adj" fmla="val 4656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9621" name="Oval 5"/>
          <p:cNvSpPr>
            <a:spLocks noChangeArrowheads="1"/>
          </p:cNvSpPr>
          <p:nvPr/>
        </p:nvSpPr>
        <p:spPr bwMode="auto">
          <a:xfrm rot="-927198">
            <a:off x="1911350" y="3948113"/>
            <a:ext cx="2798763" cy="136683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1"/>
            <a:endParaRPr kumimoji="1" lang="ko-KR" altLang="en-US" sz="2400" b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9622" name="AutoShape 6"/>
          <p:cNvSpPr>
            <a:spLocks noChangeArrowheads="1"/>
          </p:cNvSpPr>
          <p:nvPr/>
        </p:nvSpPr>
        <p:spPr bwMode="auto">
          <a:xfrm rot="14816098" flipH="1">
            <a:off x="3456782" y="5206206"/>
            <a:ext cx="182562" cy="161925"/>
          </a:xfrm>
          <a:prstGeom prst="triangle">
            <a:avLst>
              <a:gd name="adj" fmla="val 4656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9623" name="Line 7"/>
          <p:cNvSpPr>
            <a:spLocks noChangeShapeType="1"/>
          </p:cNvSpPr>
          <p:nvPr/>
        </p:nvSpPr>
        <p:spPr bwMode="auto">
          <a:xfrm>
            <a:off x="4398963" y="2581275"/>
            <a:ext cx="0" cy="167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39624" name="Group 8"/>
          <p:cNvGrpSpPr>
            <a:grpSpLocks/>
          </p:cNvGrpSpPr>
          <p:nvPr/>
        </p:nvGrpSpPr>
        <p:grpSpPr bwMode="auto">
          <a:xfrm flipH="1">
            <a:off x="5456238" y="3575050"/>
            <a:ext cx="2284412" cy="2290763"/>
            <a:chOff x="249" y="1162"/>
            <a:chExt cx="1177" cy="1180"/>
          </a:xfrm>
        </p:grpSpPr>
        <p:sp>
          <p:nvSpPr>
            <p:cNvPr id="239625" name="Oval 52"/>
            <p:cNvSpPr>
              <a:spLocks noChangeArrowheads="1"/>
            </p:cNvSpPr>
            <p:nvPr/>
          </p:nvSpPr>
          <p:spPr bwMode="auto">
            <a:xfrm flipH="1">
              <a:off x="249" y="1162"/>
              <a:ext cx="1177" cy="1180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dist="107763" dir="2700000" algn="ctr" rotWithShape="0">
                <a:schemeClr val="accent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39626" name="Oval 52"/>
            <p:cNvSpPr>
              <a:spLocks noChangeArrowheads="1"/>
            </p:cNvSpPr>
            <p:nvPr/>
          </p:nvSpPr>
          <p:spPr bwMode="auto">
            <a:xfrm flipH="1">
              <a:off x="340" y="1253"/>
              <a:ext cx="998" cy="997"/>
            </a:xfrm>
            <a:prstGeom prst="ellipse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>
              <a:outerShdw dist="107763" dir="2700000" algn="ctr" rotWithShape="0">
                <a:schemeClr val="accent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sp>
        <p:nvSpPr>
          <p:cNvPr id="26" name="AutoShape 69"/>
          <p:cNvSpPr>
            <a:spLocks noChangeArrowheads="1"/>
          </p:cNvSpPr>
          <p:nvPr/>
        </p:nvSpPr>
        <p:spPr bwMode="auto">
          <a:xfrm>
            <a:off x="3276600" y="2060575"/>
            <a:ext cx="2238375" cy="5857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Your Text Here </a:t>
            </a:r>
          </a:p>
        </p:txBody>
      </p:sp>
      <p:sp>
        <p:nvSpPr>
          <p:cNvPr id="239628" name="AutoShape 33"/>
          <p:cNvSpPr>
            <a:spLocks noChangeArrowheads="1"/>
          </p:cNvSpPr>
          <p:nvPr/>
        </p:nvSpPr>
        <p:spPr bwMode="auto">
          <a:xfrm>
            <a:off x="5688013" y="3105150"/>
            <a:ext cx="1820862" cy="31115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39629" name="AutoShape 33"/>
          <p:cNvSpPr>
            <a:spLocks noChangeArrowheads="1"/>
          </p:cNvSpPr>
          <p:nvPr/>
        </p:nvSpPr>
        <p:spPr bwMode="auto">
          <a:xfrm>
            <a:off x="1274763" y="5145088"/>
            <a:ext cx="1820862" cy="3095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39630" name="Oval 52"/>
          <p:cNvSpPr>
            <a:spLocks noChangeArrowheads="1"/>
          </p:cNvSpPr>
          <p:nvPr/>
        </p:nvSpPr>
        <p:spPr bwMode="auto">
          <a:xfrm>
            <a:off x="1214438" y="2794000"/>
            <a:ext cx="1936750" cy="1935163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chemeClr val="accent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AutoShape 33"/>
          <p:cNvSpPr>
            <a:spLocks noChangeArrowheads="1"/>
          </p:cNvSpPr>
          <p:nvPr/>
        </p:nvSpPr>
        <p:spPr bwMode="auto">
          <a:xfrm>
            <a:off x="755650" y="3933825"/>
            <a:ext cx="2114550" cy="6477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30753" name="Rectangle 3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40644" name="Freeform 211"/>
          <p:cNvSpPr>
            <a:spLocks/>
          </p:cNvSpPr>
          <p:nvPr/>
        </p:nvSpPr>
        <p:spPr bwMode="auto">
          <a:xfrm>
            <a:off x="3759200" y="4429125"/>
            <a:ext cx="1966913" cy="1035050"/>
          </a:xfrm>
          <a:custGeom>
            <a:avLst/>
            <a:gdLst>
              <a:gd name="T0" fmla="*/ 2147483647 w 2351"/>
              <a:gd name="T1" fmla="*/ 2147483647 h 1237"/>
              <a:gd name="T2" fmla="*/ 2147483647 w 2351"/>
              <a:gd name="T3" fmla="*/ 2147483647 h 1237"/>
              <a:gd name="T4" fmla="*/ 2147483647 w 2351"/>
              <a:gd name="T5" fmla="*/ 2147483647 h 1237"/>
              <a:gd name="T6" fmla="*/ 2147483647 w 2351"/>
              <a:gd name="T7" fmla="*/ 2147483647 h 1237"/>
              <a:gd name="T8" fmla="*/ 2147483647 w 2351"/>
              <a:gd name="T9" fmla="*/ 2147483647 h 1237"/>
              <a:gd name="T10" fmla="*/ 2147483647 w 2351"/>
              <a:gd name="T11" fmla="*/ 2147483647 h 1237"/>
              <a:gd name="T12" fmla="*/ 2147483647 w 2351"/>
              <a:gd name="T13" fmla="*/ 2147483647 h 1237"/>
              <a:gd name="T14" fmla="*/ 2147483647 w 2351"/>
              <a:gd name="T15" fmla="*/ 2147483647 h 1237"/>
              <a:gd name="T16" fmla="*/ 2147483647 w 2351"/>
              <a:gd name="T17" fmla="*/ 2147483647 h 1237"/>
              <a:gd name="T18" fmla="*/ 2147483647 w 2351"/>
              <a:gd name="T19" fmla="*/ 2147483647 h 1237"/>
              <a:gd name="T20" fmla="*/ 2147483647 w 2351"/>
              <a:gd name="T21" fmla="*/ 2147483647 h 1237"/>
              <a:gd name="T22" fmla="*/ 2147483647 w 2351"/>
              <a:gd name="T23" fmla="*/ 2147483647 h 1237"/>
              <a:gd name="T24" fmla="*/ 2147483647 w 2351"/>
              <a:gd name="T25" fmla="*/ 2147483647 h 1237"/>
              <a:gd name="T26" fmla="*/ 2147483647 w 2351"/>
              <a:gd name="T27" fmla="*/ 2147483647 h 1237"/>
              <a:gd name="T28" fmla="*/ 2147483647 w 2351"/>
              <a:gd name="T29" fmla="*/ 2147483647 h 1237"/>
              <a:gd name="T30" fmla="*/ 2147483647 w 2351"/>
              <a:gd name="T31" fmla="*/ 2147483647 h 1237"/>
              <a:gd name="T32" fmla="*/ 2147483647 w 2351"/>
              <a:gd name="T33" fmla="*/ 2147483647 h 1237"/>
              <a:gd name="T34" fmla="*/ 2147483647 w 2351"/>
              <a:gd name="T35" fmla="*/ 0 h 1237"/>
              <a:gd name="T36" fmla="*/ 2147483647 w 2351"/>
              <a:gd name="T37" fmla="*/ 2147483647 h 1237"/>
              <a:gd name="T38" fmla="*/ 2147483647 w 2351"/>
              <a:gd name="T39" fmla="*/ 2147483647 h 1237"/>
              <a:gd name="T40" fmla="*/ 2147483647 w 2351"/>
              <a:gd name="T41" fmla="*/ 2147483647 h 1237"/>
              <a:gd name="T42" fmla="*/ 2147483647 w 2351"/>
              <a:gd name="T43" fmla="*/ 2147483647 h 1237"/>
              <a:gd name="T44" fmla="*/ 2147483647 w 2351"/>
              <a:gd name="T45" fmla="*/ 2147483647 h 1237"/>
              <a:gd name="T46" fmla="*/ 2147483647 w 2351"/>
              <a:gd name="T47" fmla="*/ 2147483647 h 1237"/>
              <a:gd name="T48" fmla="*/ 2147483647 w 2351"/>
              <a:gd name="T49" fmla="*/ 2147483647 h 1237"/>
              <a:gd name="T50" fmla="*/ 2147483647 w 2351"/>
              <a:gd name="T51" fmla="*/ 2147483647 h 1237"/>
              <a:gd name="T52" fmla="*/ 2147483647 w 2351"/>
              <a:gd name="T53" fmla="*/ 2147483647 h 1237"/>
              <a:gd name="T54" fmla="*/ 2147483647 w 2351"/>
              <a:gd name="T55" fmla="*/ 2147483647 h 1237"/>
              <a:gd name="T56" fmla="*/ 2147483647 w 2351"/>
              <a:gd name="T57" fmla="*/ 2147483647 h 1237"/>
              <a:gd name="T58" fmla="*/ 2147483647 w 2351"/>
              <a:gd name="T59" fmla="*/ 2147483647 h 1237"/>
              <a:gd name="T60" fmla="*/ 2147483647 w 2351"/>
              <a:gd name="T61" fmla="*/ 2147483647 h 1237"/>
              <a:gd name="T62" fmla="*/ 2147483647 w 2351"/>
              <a:gd name="T63" fmla="*/ 2147483647 h 1237"/>
              <a:gd name="T64" fmla="*/ 0 w 2351"/>
              <a:gd name="T65" fmla="*/ 2147483647 h 1237"/>
              <a:gd name="T66" fmla="*/ 2147483647 w 2351"/>
              <a:gd name="T67" fmla="*/ 2147483647 h 1237"/>
              <a:gd name="T68" fmla="*/ 2147483647 w 2351"/>
              <a:gd name="T69" fmla="*/ 2147483647 h 1237"/>
              <a:gd name="T70" fmla="*/ 2147483647 w 2351"/>
              <a:gd name="T71" fmla="*/ 2147483647 h 1237"/>
              <a:gd name="T72" fmla="*/ 2147483647 w 2351"/>
              <a:gd name="T73" fmla="*/ 2147483647 h 1237"/>
              <a:gd name="T74" fmla="*/ 2147483647 w 2351"/>
              <a:gd name="T75" fmla="*/ 2147483647 h 1237"/>
              <a:gd name="T76" fmla="*/ 2147483647 w 2351"/>
              <a:gd name="T77" fmla="*/ 2147483647 h 1237"/>
              <a:gd name="T78" fmla="*/ 2147483647 w 2351"/>
              <a:gd name="T79" fmla="*/ 2147483647 h 1237"/>
              <a:gd name="T80" fmla="*/ 2147483647 w 2351"/>
              <a:gd name="T81" fmla="*/ 2147483647 h 1237"/>
              <a:gd name="T82" fmla="*/ 2147483647 w 2351"/>
              <a:gd name="T83" fmla="*/ 2147483647 h 1237"/>
              <a:gd name="T84" fmla="*/ 2147483647 w 2351"/>
              <a:gd name="T85" fmla="*/ 2147483647 h 1237"/>
              <a:gd name="T86" fmla="*/ 2147483647 w 2351"/>
              <a:gd name="T87" fmla="*/ 2147483647 h 1237"/>
              <a:gd name="T88" fmla="*/ 2147483647 w 2351"/>
              <a:gd name="T89" fmla="*/ 2147483647 h 1237"/>
              <a:gd name="T90" fmla="*/ 2147483647 w 2351"/>
              <a:gd name="T91" fmla="*/ 2147483647 h 1237"/>
              <a:gd name="T92" fmla="*/ 2147483647 w 2351"/>
              <a:gd name="T93" fmla="*/ 2147483647 h 1237"/>
              <a:gd name="T94" fmla="*/ 2147483647 w 2351"/>
              <a:gd name="T95" fmla="*/ 2147483647 h 1237"/>
              <a:gd name="T96" fmla="*/ 2147483647 w 2351"/>
              <a:gd name="T97" fmla="*/ 2147483647 h 1237"/>
              <a:gd name="T98" fmla="*/ 2147483647 w 2351"/>
              <a:gd name="T99" fmla="*/ 2147483647 h 123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351"/>
              <a:gd name="T151" fmla="*/ 0 h 1237"/>
              <a:gd name="T152" fmla="*/ 2351 w 2351"/>
              <a:gd name="T153" fmla="*/ 1237 h 123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351" h="1237">
                <a:moveTo>
                  <a:pt x="1182" y="1222"/>
                </a:moveTo>
                <a:lnTo>
                  <a:pt x="1206" y="1218"/>
                </a:lnTo>
                <a:lnTo>
                  <a:pt x="1238" y="1212"/>
                </a:lnTo>
                <a:lnTo>
                  <a:pt x="1271" y="1206"/>
                </a:lnTo>
                <a:lnTo>
                  <a:pt x="1294" y="1200"/>
                </a:lnTo>
                <a:lnTo>
                  <a:pt x="1321" y="1194"/>
                </a:lnTo>
                <a:lnTo>
                  <a:pt x="1348" y="1185"/>
                </a:lnTo>
                <a:lnTo>
                  <a:pt x="1375" y="1179"/>
                </a:lnTo>
                <a:lnTo>
                  <a:pt x="1399" y="1171"/>
                </a:lnTo>
                <a:lnTo>
                  <a:pt x="1426" y="1160"/>
                </a:lnTo>
                <a:lnTo>
                  <a:pt x="1459" y="1148"/>
                </a:lnTo>
                <a:lnTo>
                  <a:pt x="1488" y="1136"/>
                </a:lnTo>
                <a:lnTo>
                  <a:pt x="1515" y="1123"/>
                </a:lnTo>
                <a:lnTo>
                  <a:pt x="1546" y="1110"/>
                </a:lnTo>
                <a:lnTo>
                  <a:pt x="1575" y="1095"/>
                </a:lnTo>
                <a:lnTo>
                  <a:pt x="1602" y="1082"/>
                </a:lnTo>
                <a:lnTo>
                  <a:pt x="1626" y="1066"/>
                </a:lnTo>
                <a:lnTo>
                  <a:pt x="1649" y="1052"/>
                </a:lnTo>
                <a:lnTo>
                  <a:pt x="1672" y="1036"/>
                </a:lnTo>
                <a:lnTo>
                  <a:pt x="1698" y="1021"/>
                </a:lnTo>
                <a:lnTo>
                  <a:pt x="1726" y="1002"/>
                </a:lnTo>
                <a:lnTo>
                  <a:pt x="1752" y="983"/>
                </a:lnTo>
                <a:lnTo>
                  <a:pt x="1776" y="965"/>
                </a:lnTo>
                <a:lnTo>
                  <a:pt x="1798" y="948"/>
                </a:lnTo>
                <a:lnTo>
                  <a:pt x="1835" y="919"/>
                </a:lnTo>
                <a:lnTo>
                  <a:pt x="1869" y="889"/>
                </a:lnTo>
                <a:lnTo>
                  <a:pt x="1903" y="855"/>
                </a:lnTo>
                <a:lnTo>
                  <a:pt x="1938" y="816"/>
                </a:lnTo>
                <a:lnTo>
                  <a:pt x="1962" y="788"/>
                </a:lnTo>
                <a:lnTo>
                  <a:pt x="1989" y="756"/>
                </a:lnTo>
                <a:lnTo>
                  <a:pt x="2019" y="721"/>
                </a:lnTo>
                <a:lnTo>
                  <a:pt x="2044" y="686"/>
                </a:lnTo>
                <a:lnTo>
                  <a:pt x="2068" y="648"/>
                </a:lnTo>
                <a:lnTo>
                  <a:pt x="2098" y="605"/>
                </a:lnTo>
                <a:lnTo>
                  <a:pt x="2351" y="753"/>
                </a:lnTo>
                <a:lnTo>
                  <a:pt x="2103" y="0"/>
                </a:lnTo>
                <a:lnTo>
                  <a:pt x="1299" y="143"/>
                </a:lnTo>
                <a:lnTo>
                  <a:pt x="1570" y="296"/>
                </a:lnTo>
                <a:lnTo>
                  <a:pt x="1547" y="329"/>
                </a:lnTo>
                <a:lnTo>
                  <a:pt x="1523" y="357"/>
                </a:lnTo>
                <a:lnTo>
                  <a:pt x="1498" y="385"/>
                </a:lnTo>
                <a:lnTo>
                  <a:pt x="1474" y="412"/>
                </a:lnTo>
                <a:lnTo>
                  <a:pt x="1454" y="433"/>
                </a:lnTo>
                <a:lnTo>
                  <a:pt x="1432" y="455"/>
                </a:lnTo>
                <a:lnTo>
                  <a:pt x="1408" y="474"/>
                </a:lnTo>
                <a:lnTo>
                  <a:pt x="1381" y="494"/>
                </a:lnTo>
                <a:lnTo>
                  <a:pt x="1349" y="516"/>
                </a:lnTo>
                <a:lnTo>
                  <a:pt x="1322" y="534"/>
                </a:lnTo>
                <a:lnTo>
                  <a:pt x="1299" y="547"/>
                </a:lnTo>
                <a:lnTo>
                  <a:pt x="1265" y="566"/>
                </a:lnTo>
                <a:lnTo>
                  <a:pt x="1236" y="578"/>
                </a:lnTo>
                <a:lnTo>
                  <a:pt x="1210" y="586"/>
                </a:lnTo>
                <a:lnTo>
                  <a:pt x="1183" y="595"/>
                </a:lnTo>
                <a:lnTo>
                  <a:pt x="1144" y="606"/>
                </a:lnTo>
                <a:lnTo>
                  <a:pt x="1105" y="612"/>
                </a:lnTo>
                <a:lnTo>
                  <a:pt x="1066" y="616"/>
                </a:lnTo>
                <a:lnTo>
                  <a:pt x="1008" y="618"/>
                </a:lnTo>
                <a:lnTo>
                  <a:pt x="933" y="620"/>
                </a:lnTo>
                <a:lnTo>
                  <a:pt x="875" y="612"/>
                </a:lnTo>
                <a:lnTo>
                  <a:pt x="822" y="600"/>
                </a:lnTo>
                <a:lnTo>
                  <a:pt x="761" y="582"/>
                </a:lnTo>
                <a:lnTo>
                  <a:pt x="708" y="559"/>
                </a:lnTo>
                <a:lnTo>
                  <a:pt x="654" y="532"/>
                </a:lnTo>
                <a:lnTo>
                  <a:pt x="605" y="501"/>
                </a:lnTo>
                <a:lnTo>
                  <a:pt x="558" y="459"/>
                </a:lnTo>
                <a:lnTo>
                  <a:pt x="0" y="781"/>
                </a:lnTo>
                <a:lnTo>
                  <a:pt x="23" y="808"/>
                </a:lnTo>
                <a:lnTo>
                  <a:pt x="55" y="839"/>
                </a:lnTo>
                <a:lnTo>
                  <a:pt x="82" y="866"/>
                </a:lnTo>
                <a:lnTo>
                  <a:pt x="109" y="892"/>
                </a:lnTo>
                <a:lnTo>
                  <a:pt x="136" y="917"/>
                </a:lnTo>
                <a:lnTo>
                  <a:pt x="169" y="944"/>
                </a:lnTo>
                <a:lnTo>
                  <a:pt x="198" y="967"/>
                </a:lnTo>
                <a:lnTo>
                  <a:pt x="228" y="989"/>
                </a:lnTo>
                <a:lnTo>
                  <a:pt x="262" y="1010"/>
                </a:lnTo>
                <a:lnTo>
                  <a:pt x="294" y="1033"/>
                </a:lnTo>
                <a:lnTo>
                  <a:pt x="328" y="1055"/>
                </a:lnTo>
                <a:lnTo>
                  <a:pt x="359" y="1072"/>
                </a:lnTo>
                <a:lnTo>
                  <a:pt x="390" y="1090"/>
                </a:lnTo>
                <a:lnTo>
                  <a:pt x="419" y="1105"/>
                </a:lnTo>
                <a:lnTo>
                  <a:pt x="460" y="1123"/>
                </a:lnTo>
                <a:lnTo>
                  <a:pt x="497" y="1140"/>
                </a:lnTo>
                <a:lnTo>
                  <a:pt x="540" y="1156"/>
                </a:lnTo>
                <a:lnTo>
                  <a:pt x="573" y="1168"/>
                </a:lnTo>
                <a:lnTo>
                  <a:pt x="604" y="1180"/>
                </a:lnTo>
                <a:lnTo>
                  <a:pt x="640" y="1191"/>
                </a:lnTo>
                <a:lnTo>
                  <a:pt x="675" y="1200"/>
                </a:lnTo>
                <a:lnTo>
                  <a:pt x="710" y="1208"/>
                </a:lnTo>
                <a:lnTo>
                  <a:pt x="751" y="1216"/>
                </a:lnTo>
                <a:lnTo>
                  <a:pt x="791" y="1223"/>
                </a:lnTo>
                <a:lnTo>
                  <a:pt x="833" y="1229"/>
                </a:lnTo>
                <a:lnTo>
                  <a:pt x="876" y="1233"/>
                </a:lnTo>
                <a:lnTo>
                  <a:pt x="908" y="1234"/>
                </a:lnTo>
                <a:lnTo>
                  <a:pt x="953" y="1237"/>
                </a:lnTo>
                <a:lnTo>
                  <a:pt x="997" y="1237"/>
                </a:lnTo>
                <a:lnTo>
                  <a:pt x="1032" y="1235"/>
                </a:lnTo>
                <a:lnTo>
                  <a:pt x="1070" y="1234"/>
                </a:lnTo>
                <a:lnTo>
                  <a:pt x="1112" y="1231"/>
                </a:lnTo>
                <a:lnTo>
                  <a:pt x="1150" y="1226"/>
                </a:lnTo>
                <a:lnTo>
                  <a:pt x="1182" y="1222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ko-KR" altLang="en-US" b="0">
              <a:ea typeface="굴림" pitchFamily="50" charset="-127"/>
            </a:endParaRPr>
          </a:p>
        </p:txBody>
      </p:sp>
      <p:sp>
        <p:nvSpPr>
          <p:cNvPr id="240645" name="Freeform 212"/>
          <p:cNvSpPr>
            <a:spLocks/>
          </p:cNvSpPr>
          <p:nvPr/>
        </p:nvSpPr>
        <p:spPr bwMode="auto">
          <a:xfrm>
            <a:off x="3419475" y="3308350"/>
            <a:ext cx="996950" cy="1846263"/>
          </a:xfrm>
          <a:custGeom>
            <a:avLst/>
            <a:gdLst>
              <a:gd name="T0" fmla="*/ 2147483647 w 1192"/>
              <a:gd name="T1" fmla="*/ 2147483647 h 2205"/>
              <a:gd name="T2" fmla="*/ 2147483647 w 1192"/>
              <a:gd name="T3" fmla="*/ 2147483647 h 2205"/>
              <a:gd name="T4" fmla="*/ 2147483647 w 1192"/>
              <a:gd name="T5" fmla="*/ 2147483647 h 2205"/>
              <a:gd name="T6" fmla="*/ 2147483647 w 1192"/>
              <a:gd name="T7" fmla="*/ 2147483647 h 2205"/>
              <a:gd name="T8" fmla="*/ 2147483647 w 1192"/>
              <a:gd name="T9" fmla="*/ 2147483647 h 2205"/>
              <a:gd name="T10" fmla="*/ 2147483647 w 1192"/>
              <a:gd name="T11" fmla="*/ 2147483647 h 2205"/>
              <a:gd name="T12" fmla="*/ 2147483647 w 1192"/>
              <a:gd name="T13" fmla="*/ 2147483647 h 2205"/>
              <a:gd name="T14" fmla="*/ 2147483647 w 1192"/>
              <a:gd name="T15" fmla="*/ 2147483647 h 2205"/>
              <a:gd name="T16" fmla="*/ 2147483647 w 1192"/>
              <a:gd name="T17" fmla="*/ 2147483647 h 2205"/>
              <a:gd name="T18" fmla="*/ 2147483647 w 1192"/>
              <a:gd name="T19" fmla="*/ 2147483647 h 2205"/>
              <a:gd name="T20" fmla="*/ 2147483647 w 1192"/>
              <a:gd name="T21" fmla="*/ 2147483647 h 2205"/>
              <a:gd name="T22" fmla="*/ 2147483647 w 1192"/>
              <a:gd name="T23" fmla="*/ 2147483647 h 2205"/>
              <a:gd name="T24" fmla="*/ 2147483647 w 1192"/>
              <a:gd name="T25" fmla="*/ 2147483647 h 2205"/>
              <a:gd name="T26" fmla="*/ 2147483647 w 1192"/>
              <a:gd name="T27" fmla="*/ 2147483647 h 2205"/>
              <a:gd name="T28" fmla="*/ 2147483647 w 1192"/>
              <a:gd name="T29" fmla="*/ 2147483647 h 2205"/>
              <a:gd name="T30" fmla="*/ 2147483647 w 1192"/>
              <a:gd name="T31" fmla="*/ 2147483647 h 2205"/>
              <a:gd name="T32" fmla="*/ 2147483647 w 1192"/>
              <a:gd name="T33" fmla="*/ 2147483647 h 2205"/>
              <a:gd name="T34" fmla="*/ 2147483647 w 1192"/>
              <a:gd name="T35" fmla="*/ 2147483647 h 2205"/>
              <a:gd name="T36" fmla="*/ 2147483647 w 1192"/>
              <a:gd name="T37" fmla="*/ 2147483647 h 2205"/>
              <a:gd name="T38" fmla="*/ 2147483647 w 1192"/>
              <a:gd name="T39" fmla="*/ 2147483647 h 2205"/>
              <a:gd name="T40" fmla="*/ 2147483647 w 1192"/>
              <a:gd name="T41" fmla="*/ 2147483647 h 2205"/>
              <a:gd name="T42" fmla="*/ 2147483647 w 1192"/>
              <a:gd name="T43" fmla="*/ 2147483647 h 2205"/>
              <a:gd name="T44" fmla="*/ 2147483647 w 1192"/>
              <a:gd name="T45" fmla="*/ 2147483647 h 2205"/>
              <a:gd name="T46" fmla="*/ 2147483647 w 1192"/>
              <a:gd name="T47" fmla="*/ 2147483647 h 2205"/>
              <a:gd name="T48" fmla="*/ 2147483647 w 1192"/>
              <a:gd name="T49" fmla="*/ 2147483647 h 2205"/>
              <a:gd name="T50" fmla="*/ 2147483647 w 1192"/>
              <a:gd name="T51" fmla="*/ 2147483647 h 2205"/>
              <a:gd name="T52" fmla="*/ 2147483647 w 1192"/>
              <a:gd name="T53" fmla="*/ 2147483647 h 2205"/>
              <a:gd name="T54" fmla="*/ 2147483647 w 1192"/>
              <a:gd name="T55" fmla="*/ 2147483647 h 2205"/>
              <a:gd name="T56" fmla="*/ 2147483647 w 1192"/>
              <a:gd name="T57" fmla="*/ 2147483647 h 2205"/>
              <a:gd name="T58" fmla="*/ 2147483647 w 1192"/>
              <a:gd name="T59" fmla="*/ 2147483647 h 2205"/>
              <a:gd name="T60" fmla="*/ 2147483647 w 1192"/>
              <a:gd name="T61" fmla="*/ 2147483647 h 2205"/>
              <a:gd name="T62" fmla="*/ 2147483647 w 1192"/>
              <a:gd name="T63" fmla="*/ 2147483647 h 2205"/>
              <a:gd name="T64" fmla="*/ 2147483647 w 1192"/>
              <a:gd name="T65" fmla="*/ 2147483647 h 2205"/>
              <a:gd name="T66" fmla="*/ 2147483647 w 1192"/>
              <a:gd name="T67" fmla="*/ 2147483647 h 2205"/>
              <a:gd name="T68" fmla="*/ 2147483647 w 1192"/>
              <a:gd name="T69" fmla="*/ 2147483647 h 2205"/>
              <a:gd name="T70" fmla="*/ 2147483647 w 1192"/>
              <a:gd name="T71" fmla="*/ 2147483647 h 2205"/>
              <a:gd name="T72" fmla="*/ 2147483647 w 1192"/>
              <a:gd name="T73" fmla="*/ 2147483647 h 2205"/>
              <a:gd name="T74" fmla="*/ 2147483647 w 1192"/>
              <a:gd name="T75" fmla="*/ 2147483647 h 2205"/>
              <a:gd name="T76" fmla="*/ 2147483647 w 1192"/>
              <a:gd name="T77" fmla="*/ 2147483647 h 2205"/>
              <a:gd name="T78" fmla="*/ 2147483647 w 1192"/>
              <a:gd name="T79" fmla="*/ 2147483647 h 2205"/>
              <a:gd name="T80" fmla="*/ 2147483647 w 1192"/>
              <a:gd name="T81" fmla="*/ 2147483647 h 2205"/>
              <a:gd name="T82" fmla="*/ 2147483647 w 1192"/>
              <a:gd name="T83" fmla="*/ 2147483647 h 2205"/>
              <a:gd name="T84" fmla="*/ 2147483647 w 1192"/>
              <a:gd name="T85" fmla="*/ 2147483647 h 2205"/>
              <a:gd name="T86" fmla="*/ 2147483647 w 1192"/>
              <a:gd name="T87" fmla="*/ 2147483647 h 2205"/>
              <a:gd name="T88" fmla="*/ 2147483647 w 1192"/>
              <a:gd name="T89" fmla="*/ 2147483647 h 2205"/>
              <a:gd name="T90" fmla="*/ 2147483647 w 1192"/>
              <a:gd name="T91" fmla="*/ 2147483647 h 220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192"/>
              <a:gd name="T139" fmla="*/ 0 h 2205"/>
              <a:gd name="T140" fmla="*/ 1192 w 1192"/>
              <a:gd name="T141" fmla="*/ 2205 h 220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192" h="2205">
                <a:moveTo>
                  <a:pt x="1192" y="0"/>
                </a:moveTo>
                <a:lnTo>
                  <a:pt x="1166" y="4"/>
                </a:lnTo>
                <a:lnTo>
                  <a:pt x="1141" y="8"/>
                </a:lnTo>
                <a:lnTo>
                  <a:pt x="1106" y="16"/>
                </a:lnTo>
                <a:lnTo>
                  <a:pt x="1080" y="22"/>
                </a:lnTo>
                <a:lnTo>
                  <a:pt x="1053" y="30"/>
                </a:lnTo>
                <a:lnTo>
                  <a:pt x="1028" y="38"/>
                </a:lnTo>
                <a:lnTo>
                  <a:pt x="1001" y="45"/>
                </a:lnTo>
                <a:lnTo>
                  <a:pt x="975" y="53"/>
                </a:lnTo>
                <a:lnTo>
                  <a:pt x="948" y="64"/>
                </a:lnTo>
                <a:lnTo>
                  <a:pt x="916" y="76"/>
                </a:lnTo>
                <a:lnTo>
                  <a:pt x="889" y="88"/>
                </a:lnTo>
                <a:lnTo>
                  <a:pt x="861" y="100"/>
                </a:lnTo>
                <a:lnTo>
                  <a:pt x="831" y="113"/>
                </a:lnTo>
                <a:lnTo>
                  <a:pt x="801" y="128"/>
                </a:lnTo>
                <a:lnTo>
                  <a:pt x="774" y="142"/>
                </a:lnTo>
                <a:lnTo>
                  <a:pt x="749" y="158"/>
                </a:lnTo>
                <a:lnTo>
                  <a:pt x="726" y="171"/>
                </a:lnTo>
                <a:lnTo>
                  <a:pt x="703" y="188"/>
                </a:lnTo>
                <a:lnTo>
                  <a:pt x="677" y="202"/>
                </a:lnTo>
                <a:lnTo>
                  <a:pt x="649" y="221"/>
                </a:lnTo>
                <a:lnTo>
                  <a:pt x="623" y="241"/>
                </a:lnTo>
                <a:lnTo>
                  <a:pt x="599" y="260"/>
                </a:lnTo>
                <a:lnTo>
                  <a:pt x="576" y="276"/>
                </a:lnTo>
                <a:lnTo>
                  <a:pt x="539" y="307"/>
                </a:lnTo>
                <a:lnTo>
                  <a:pt x="501" y="344"/>
                </a:lnTo>
                <a:lnTo>
                  <a:pt x="471" y="371"/>
                </a:lnTo>
                <a:lnTo>
                  <a:pt x="436" y="410"/>
                </a:lnTo>
                <a:lnTo>
                  <a:pt x="412" y="438"/>
                </a:lnTo>
                <a:lnTo>
                  <a:pt x="385" y="470"/>
                </a:lnTo>
                <a:lnTo>
                  <a:pt x="355" y="507"/>
                </a:lnTo>
                <a:lnTo>
                  <a:pt x="331" y="540"/>
                </a:lnTo>
                <a:lnTo>
                  <a:pt x="307" y="579"/>
                </a:lnTo>
                <a:lnTo>
                  <a:pt x="283" y="617"/>
                </a:lnTo>
                <a:lnTo>
                  <a:pt x="258" y="658"/>
                </a:lnTo>
                <a:lnTo>
                  <a:pt x="238" y="693"/>
                </a:lnTo>
                <a:lnTo>
                  <a:pt x="219" y="736"/>
                </a:lnTo>
                <a:lnTo>
                  <a:pt x="200" y="777"/>
                </a:lnTo>
                <a:lnTo>
                  <a:pt x="184" y="821"/>
                </a:lnTo>
                <a:lnTo>
                  <a:pt x="168" y="868"/>
                </a:lnTo>
                <a:lnTo>
                  <a:pt x="148" y="926"/>
                </a:lnTo>
                <a:lnTo>
                  <a:pt x="134" y="980"/>
                </a:lnTo>
                <a:lnTo>
                  <a:pt x="121" y="1035"/>
                </a:lnTo>
                <a:lnTo>
                  <a:pt x="114" y="1089"/>
                </a:lnTo>
                <a:lnTo>
                  <a:pt x="105" y="1152"/>
                </a:lnTo>
                <a:lnTo>
                  <a:pt x="98" y="1230"/>
                </a:lnTo>
                <a:lnTo>
                  <a:pt x="97" y="1292"/>
                </a:lnTo>
                <a:lnTo>
                  <a:pt x="98" y="1353"/>
                </a:lnTo>
                <a:lnTo>
                  <a:pt x="103" y="1411"/>
                </a:lnTo>
                <a:lnTo>
                  <a:pt x="110" y="1464"/>
                </a:lnTo>
                <a:lnTo>
                  <a:pt x="117" y="1521"/>
                </a:lnTo>
                <a:lnTo>
                  <a:pt x="129" y="1579"/>
                </a:lnTo>
                <a:lnTo>
                  <a:pt x="145" y="1641"/>
                </a:lnTo>
                <a:lnTo>
                  <a:pt x="165" y="1704"/>
                </a:lnTo>
                <a:lnTo>
                  <a:pt x="186" y="1763"/>
                </a:lnTo>
                <a:lnTo>
                  <a:pt x="208" y="1821"/>
                </a:lnTo>
                <a:lnTo>
                  <a:pt x="235" y="1878"/>
                </a:lnTo>
                <a:lnTo>
                  <a:pt x="268" y="1932"/>
                </a:lnTo>
                <a:lnTo>
                  <a:pt x="0" y="2084"/>
                </a:lnTo>
                <a:lnTo>
                  <a:pt x="817" y="2205"/>
                </a:lnTo>
                <a:lnTo>
                  <a:pt x="1118" y="1454"/>
                </a:lnTo>
                <a:lnTo>
                  <a:pt x="804" y="1622"/>
                </a:lnTo>
                <a:lnTo>
                  <a:pt x="773" y="1574"/>
                </a:lnTo>
                <a:lnTo>
                  <a:pt x="754" y="1530"/>
                </a:lnTo>
                <a:lnTo>
                  <a:pt x="737" y="1486"/>
                </a:lnTo>
                <a:lnTo>
                  <a:pt x="725" y="1442"/>
                </a:lnTo>
                <a:lnTo>
                  <a:pt x="716" y="1398"/>
                </a:lnTo>
                <a:lnTo>
                  <a:pt x="714" y="1357"/>
                </a:lnTo>
                <a:lnTo>
                  <a:pt x="710" y="1315"/>
                </a:lnTo>
                <a:lnTo>
                  <a:pt x="710" y="1273"/>
                </a:lnTo>
                <a:lnTo>
                  <a:pt x="712" y="1223"/>
                </a:lnTo>
                <a:lnTo>
                  <a:pt x="718" y="1175"/>
                </a:lnTo>
                <a:lnTo>
                  <a:pt x="729" y="1121"/>
                </a:lnTo>
                <a:lnTo>
                  <a:pt x="741" y="1078"/>
                </a:lnTo>
                <a:lnTo>
                  <a:pt x="760" y="1029"/>
                </a:lnTo>
                <a:lnTo>
                  <a:pt x="776" y="988"/>
                </a:lnTo>
                <a:lnTo>
                  <a:pt x="799" y="947"/>
                </a:lnTo>
                <a:lnTo>
                  <a:pt x="817" y="916"/>
                </a:lnTo>
                <a:lnTo>
                  <a:pt x="836" y="891"/>
                </a:lnTo>
                <a:lnTo>
                  <a:pt x="855" y="865"/>
                </a:lnTo>
                <a:lnTo>
                  <a:pt x="877" y="839"/>
                </a:lnTo>
                <a:lnTo>
                  <a:pt x="900" y="813"/>
                </a:lnTo>
                <a:lnTo>
                  <a:pt x="920" y="794"/>
                </a:lnTo>
                <a:lnTo>
                  <a:pt x="943" y="769"/>
                </a:lnTo>
                <a:lnTo>
                  <a:pt x="966" y="751"/>
                </a:lnTo>
                <a:lnTo>
                  <a:pt x="993" y="730"/>
                </a:lnTo>
                <a:lnTo>
                  <a:pt x="1025" y="709"/>
                </a:lnTo>
                <a:lnTo>
                  <a:pt x="1052" y="691"/>
                </a:lnTo>
                <a:lnTo>
                  <a:pt x="1075" y="678"/>
                </a:lnTo>
                <a:lnTo>
                  <a:pt x="1109" y="659"/>
                </a:lnTo>
                <a:lnTo>
                  <a:pt x="1141" y="645"/>
                </a:lnTo>
                <a:lnTo>
                  <a:pt x="1192" y="631"/>
                </a:lnTo>
                <a:lnTo>
                  <a:pt x="1192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ko-KR" altLang="en-US" b="0">
              <a:ea typeface="굴림" pitchFamily="50" charset="-127"/>
            </a:endParaRPr>
          </a:p>
        </p:txBody>
      </p:sp>
      <p:sp>
        <p:nvSpPr>
          <p:cNvPr id="240646" name="Freeform 213"/>
          <p:cNvSpPr>
            <a:spLocks/>
          </p:cNvSpPr>
          <p:nvPr/>
        </p:nvSpPr>
        <p:spPr bwMode="auto">
          <a:xfrm>
            <a:off x="4184650" y="3068638"/>
            <a:ext cx="1482725" cy="1670050"/>
          </a:xfrm>
          <a:custGeom>
            <a:avLst/>
            <a:gdLst>
              <a:gd name="T0" fmla="*/ 2147483647 w 1772"/>
              <a:gd name="T1" fmla="*/ 2147483647 h 1996"/>
              <a:gd name="T2" fmla="*/ 2147483647 w 1772"/>
              <a:gd name="T3" fmla="*/ 2147483647 h 1996"/>
              <a:gd name="T4" fmla="*/ 2147483647 w 1772"/>
              <a:gd name="T5" fmla="*/ 2147483647 h 1996"/>
              <a:gd name="T6" fmla="*/ 2147483647 w 1772"/>
              <a:gd name="T7" fmla="*/ 2147483647 h 1996"/>
              <a:gd name="T8" fmla="*/ 2147483647 w 1772"/>
              <a:gd name="T9" fmla="*/ 2147483647 h 1996"/>
              <a:gd name="T10" fmla="*/ 2147483647 w 1772"/>
              <a:gd name="T11" fmla="*/ 2147483647 h 1996"/>
              <a:gd name="T12" fmla="*/ 2147483647 w 1772"/>
              <a:gd name="T13" fmla="*/ 2147483647 h 1996"/>
              <a:gd name="T14" fmla="*/ 2147483647 w 1772"/>
              <a:gd name="T15" fmla="*/ 2147483647 h 1996"/>
              <a:gd name="T16" fmla="*/ 2147483647 w 1772"/>
              <a:gd name="T17" fmla="*/ 2147483647 h 1996"/>
              <a:gd name="T18" fmla="*/ 2147483647 w 1772"/>
              <a:gd name="T19" fmla="*/ 2147483647 h 1996"/>
              <a:gd name="T20" fmla="*/ 2147483647 w 1772"/>
              <a:gd name="T21" fmla="*/ 2147483647 h 1996"/>
              <a:gd name="T22" fmla="*/ 2147483647 w 1772"/>
              <a:gd name="T23" fmla="*/ 2147483647 h 1996"/>
              <a:gd name="T24" fmla="*/ 2147483647 w 1772"/>
              <a:gd name="T25" fmla="*/ 2147483647 h 1996"/>
              <a:gd name="T26" fmla="*/ 2147483647 w 1772"/>
              <a:gd name="T27" fmla="*/ 2147483647 h 1996"/>
              <a:gd name="T28" fmla="*/ 2147483647 w 1772"/>
              <a:gd name="T29" fmla="*/ 2147483647 h 1996"/>
              <a:gd name="T30" fmla="*/ 2147483647 w 1772"/>
              <a:gd name="T31" fmla="*/ 2147483647 h 1996"/>
              <a:gd name="T32" fmla="*/ 2147483647 w 1772"/>
              <a:gd name="T33" fmla="*/ 2147483647 h 1996"/>
              <a:gd name="T34" fmla="*/ 2147483647 w 1772"/>
              <a:gd name="T35" fmla="*/ 2147483647 h 1996"/>
              <a:gd name="T36" fmla="*/ 2147483647 w 1772"/>
              <a:gd name="T37" fmla="*/ 2147483647 h 1996"/>
              <a:gd name="T38" fmla="*/ 2147483647 w 1772"/>
              <a:gd name="T39" fmla="*/ 2147483647 h 1996"/>
              <a:gd name="T40" fmla="*/ 2147483647 w 1772"/>
              <a:gd name="T41" fmla="*/ 2147483647 h 1996"/>
              <a:gd name="T42" fmla="*/ 2147483647 w 1772"/>
              <a:gd name="T43" fmla="*/ 2147483647 h 1996"/>
              <a:gd name="T44" fmla="*/ 2147483647 w 1772"/>
              <a:gd name="T45" fmla="*/ 2147483647 h 1996"/>
              <a:gd name="T46" fmla="*/ 2147483647 w 1772"/>
              <a:gd name="T47" fmla="*/ 2147483647 h 1996"/>
              <a:gd name="T48" fmla="*/ 2147483647 w 1772"/>
              <a:gd name="T49" fmla="*/ 2147483647 h 1996"/>
              <a:gd name="T50" fmla="*/ 2147483647 w 1772"/>
              <a:gd name="T51" fmla="*/ 2147483647 h 1996"/>
              <a:gd name="T52" fmla="*/ 2147483647 w 1772"/>
              <a:gd name="T53" fmla="*/ 2147483647 h 1996"/>
              <a:gd name="T54" fmla="*/ 2147483647 w 1772"/>
              <a:gd name="T55" fmla="*/ 2147483647 h 1996"/>
              <a:gd name="T56" fmla="*/ 2147483647 w 1772"/>
              <a:gd name="T57" fmla="*/ 2147483647 h 1996"/>
              <a:gd name="T58" fmla="*/ 2147483647 w 1772"/>
              <a:gd name="T59" fmla="*/ 2147483647 h 1996"/>
              <a:gd name="T60" fmla="*/ 2147483647 w 1772"/>
              <a:gd name="T61" fmla="*/ 2147483647 h 1996"/>
              <a:gd name="T62" fmla="*/ 2147483647 w 1772"/>
              <a:gd name="T63" fmla="*/ 2147483647 h 1996"/>
              <a:gd name="T64" fmla="*/ 2147483647 w 1772"/>
              <a:gd name="T65" fmla="*/ 2147483647 h 1996"/>
              <a:gd name="T66" fmla="*/ 2147483647 w 1772"/>
              <a:gd name="T67" fmla="*/ 2147483647 h 1996"/>
              <a:gd name="T68" fmla="*/ 2147483647 w 1772"/>
              <a:gd name="T69" fmla="*/ 2147483647 h 1996"/>
              <a:gd name="T70" fmla="*/ 2147483647 w 1772"/>
              <a:gd name="T71" fmla="*/ 2147483647 h 1996"/>
              <a:gd name="T72" fmla="*/ 2147483647 w 1772"/>
              <a:gd name="T73" fmla="*/ 2147483647 h 1996"/>
              <a:gd name="T74" fmla="*/ 2147483647 w 1772"/>
              <a:gd name="T75" fmla="*/ 2147483647 h 1996"/>
              <a:gd name="T76" fmla="*/ 2147483647 w 1772"/>
              <a:gd name="T77" fmla="*/ 2147483647 h 1996"/>
              <a:gd name="T78" fmla="*/ 2147483647 w 1772"/>
              <a:gd name="T79" fmla="*/ 2147483647 h 1996"/>
              <a:gd name="T80" fmla="*/ 2147483647 w 1772"/>
              <a:gd name="T81" fmla="*/ 2147483647 h 1996"/>
              <a:gd name="T82" fmla="*/ 2147483647 w 1772"/>
              <a:gd name="T83" fmla="*/ 2147483647 h 1996"/>
              <a:gd name="T84" fmla="*/ 2147483647 w 1772"/>
              <a:gd name="T85" fmla="*/ 2147483647 h 1996"/>
              <a:gd name="T86" fmla="*/ 2147483647 w 1772"/>
              <a:gd name="T87" fmla="*/ 2147483647 h 1996"/>
              <a:gd name="T88" fmla="*/ 2147483647 w 1772"/>
              <a:gd name="T89" fmla="*/ 0 h 1996"/>
              <a:gd name="T90" fmla="*/ 2147483647 w 1772"/>
              <a:gd name="T91" fmla="*/ 2147483647 h 1996"/>
              <a:gd name="T92" fmla="*/ 2147483647 w 1772"/>
              <a:gd name="T93" fmla="*/ 2147483647 h 1996"/>
              <a:gd name="T94" fmla="*/ 2147483647 w 1772"/>
              <a:gd name="T95" fmla="*/ 2147483647 h 199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772"/>
              <a:gd name="T145" fmla="*/ 0 h 1996"/>
              <a:gd name="T146" fmla="*/ 1772 w 1772"/>
              <a:gd name="T147" fmla="*/ 1996 h 199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772" h="1996">
                <a:moveTo>
                  <a:pt x="675" y="293"/>
                </a:moveTo>
                <a:lnTo>
                  <a:pt x="699" y="297"/>
                </a:lnTo>
                <a:lnTo>
                  <a:pt x="732" y="302"/>
                </a:lnTo>
                <a:lnTo>
                  <a:pt x="764" y="310"/>
                </a:lnTo>
                <a:lnTo>
                  <a:pt x="787" y="315"/>
                </a:lnTo>
                <a:lnTo>
                  <a:pt x="814" y="322"/>
                </a:lnTo>
                <a:lnTo>
                  <a:pt x="839" y="330"/>
                </a:lnTo>
                <a:lnTo>
                  <a:pt x="866" y="338"/>
                </a:lnTo>
                <a:lnTo>
                  <a:pt x="891" y="345"/>
                </a:lnTo>
                <a:lnTo>
                  <a:pt x="919" y="356"/>
                </a:lnTo>
                <a:lnTo>
                  <a:pt x="951" y="369"/>
                </a:lnTo>
                <a:lnTo>
                  <a:pt x="979" y="380"/>
                </a:lnTo>
                <a:lnTo>
                  <a:pt x="1006" y="392"/>
                </a:lnTo>
                <a:lnTo>
                  <a:pt x="1037" y="406"/>
                </a:lnTo>
                <a:lnTo>
                  <a:pt x="1067" y="421"/>
                </a:lnTo>
                <a:lnTo>
                  <a:pt x="1094" y="434"/>
                </a:lnTo>
                <a:lnTo>
                  <a:pt x="1120" y="450"/>
                </a:lnTo>
                <a:lnTo>
                  <a:pt x="1142" y="464"/>
                </a:lnTo>
                <a:lnTo>
                  <a:pt x="1165" y="480"/>
                </a:lnTo>
                <a:lnTo>
                  <a:pt x="1191" y="495"/>
                </a:lnTo>
                <a:lnTo>
                  <a:pt x="1219" y="513"/>
                </a:lnTo>
                <a:lnTo>
                  <a:pt x="1245" y="532"/>
                </a:lnTo>
                <a:lnTo>
                  <a:pt x="1269" y="551"/>
                </a:lnTo>
                <a:lnTo>
                  <a:pt x="1292" y="569"/>
                </a:lnTo>
                <a:lnTo>
                  <a:pt x="1328" y="600"/>
                </a:lnTo>
                <a:lnTo>
                  <a:pt x="1366" y="635"/>
                </a:lnTo>
                <a:lnTo>
                  <a:pt x="1396" y="662"/>
                </a:lnTo>
                <a:lnTo>
                  <a:pt x="1431" y="701"/>
                </a:lnTo>
                <a:lnTo>
                  <a:pt x="1455" y="729"/>
                </a:lnTo>
                <a:lnTo>
                  <a:pt x="1482" y="761"/>
                </a:lnTo>
                <a:lnTo>
                  <a:pt x="1512" y="798"/>
                </a:lnTo>
                <a:lnTo>
                  <a:pt x="1536" y="833"/>
                </a:lnTo>
                <a:lnTo>
                  <a:pt x="1560" y="872"/>
                </a:lnTo>
                <a:lnTo>
                  <a:pt x="1586" y="909"/>
                </a:lnTo>
                <a:lnTo>
                  <a:pt x="1607" y="950"/>
                </a:lnTo>
                <a:lnTo>
                  <a:pt x="1629" y="985"/>
                </a:lnTo>
                <a:lnTo>
                  <a:pt x="1649" y="1028"/>
                </a:lnTo>
                <a:lnTo>
                  <a:pt x="1668" y="1070"/>
                </a:lnTo>
                <a:lnTo>
                  <a:pt x="1684" y="1113"/>
                </a:lnTo>
                <a:lnTo>
                  <a:pt x="1700" y="1160"/>
                </a:lnTo>
                <a:lnTo>
                  <a:pt x="1720" y="1218"/>
                </a:lnTo>
                <a:lnTo>
                  <a:pt x="1734" y="1272"/>
                </a:lnTo>
                <a:lnTo>
                  <a:pt x="1747" y="1327"/>
                </a:lnTo>
                <a:lnTo>
                  <a:pt x="1754" y="1381"/>
                </a:lnTo>
                <a:lnTo>
                  <a:pt x="1764" y="1444"/>
                </a:lnTo>
                <a:lnTo>
                  <a:pt x="1770" y="1522"/>
                </a:lnTo>
                <a:lnTo>
                  <a:pt x="1772" y="1583"/>
                </a:lnTo>
                <a:lnTo>
                  <a:pt x="1770" y="1644"/>
                </a:lnTo>
                <a:lnTo>
                  <a:pt x="1765" y="1701"/>
                </a:lnTo>
                <a:lnTo>
                  <a:pt x="1758" y="1755"/>
                </a:lnTo>
                <a:lnTo>
                  <a:pt x="1751" y="1812"/>
                </a:lnTo>
                <a:lnTo>
                  <a:pt x="1739" y="1870"/>
                </a:lnTo>
                <a:lnTo>
                  <a:pt x="1723" y="1932"/>
                </a:lnTo>
                <a:lnTo>
                  <a:pt x="1703" y="1996"/>
                </a:lnTo>
                <a:lnTo>
                  <a:pt x="1587" y="1635"/>
                </a:lnTo>
                <a:lnTo>
                  <a:pt x="1145" y="1711"/>
                </a:lnTo>
                <a:lnTo>
                  <a:pt x="1155" y="1648"/>
                </a:lnTo>
                <a:lnTo>
                  <a:pt x="1159" y="1607"/>
                </a:lnTo>
                <a:lnTo>
                  <a:pt x="1159" y="1564"/>
                </a:lnTo>
                <a:lnTo>
                  <a:pt x="1156" y="1514"/>
                </a:lnTo>
                <a:lnTo>
                  <a:pt x="1149" y="1467"/>
                </a:lnTo>
                <a:lnTo>
                  <a:pt x="1140" y="1413"/>
                </a:lnTo>
                <a:lnTo>
                  <a:pt x="1128" y="1370"/>
                </a:lnTo>
                <a:lnTo>
                  <a:pt x="1109" y="1322"/>
                </a:lnTo>
                <a:lnTo>
                  <a:pt x="1091" y="1280"/>
                </a:lnTo>
                <a:lnTo>
                  <a:pt x="1070" y="1239"/>
                </a:lnTo>
                <a:lnTo>
                  <a:pt x="1051" y="1208"/>
                </a:lnTo>
                <a:lnTo>
                  <a:pt x="1032" y="1183"/>
                </a:lnTo>
                <a:lnTo>
                  <a:pt x="1013" y="1157"/>
                </a:lnTo>
                <a:lnTo>
                  <a:pt x="992" y="1132"/>
                </a:lnTo>
                <a:lnTo>
                  <a:pt x="967" y="1105"/>
                </a:lnTo>
                <a:lnTo>
                  <a:pt x="947" y="1086"/>
                </a:lnTo>
                <a:lnTo>
                  <a:pt x="924" y="1063"/>
                </a:lnTo>
                <a:lnTo>
                  <a:pt x="901" y="1043"/>
                </a:lnTo>
                <a:lnTo>
                  <a:pt x="874" y="1023"/>
                </a:lnTo>
                <a:lnTo>
                  <a:pt x="842" y="1002"/>
                </a:lnTo>
                <a:lnTo>
                  <a:pt x="815" y="984"/>
                </a:lnTo>
                <a:lnTo>
                  <a:pt x="792" y="971"/>
                </a:lnTo>
                <a:lnTo>
                  <a:pt x="758" y="951"/>
                </a:lnTo>
                <a:lnTo>
                  <a:pt x="729" y="940"/>
                </a:lnTo>
                <a:lnTo>
                  <a:pt x="703" y="931"/>
                </a:lnTo>
                <a:lnTo>
                  <a:pt x="676" y="922"/>
                </a:lnTo>
                <a:lnTo>
                  <a:pt x="636" y="912"/>
                </a:lnTo>
                <a:lnTo>
                  <a:pt x="598" y="905"/>
                </a:lnTo>
                <a:lnTo>
                  <a:pt x="559" y="901"/>
                </a:lnTo>
                <a:lnTo>
                  <a:pt x="520" y="899"/>
                </a:lnTo>
                <a:lnTo>
                  <a:pt x="498" y="897"/>
                </a:lnTo>
                <a:lnTo>
                  <a:pt x="498" y="1222"/>
                </a:lnTo>
                <a:lnTo>
                  <a:pt x="0" y="620"/>
                </a:lnTo>
                <a:lnTo>
                  <a:pt x="497" y="0"/>
                </a:lnTo>
                <a:lnTo>
                  <a:pt x="497" y="279"/>
                </a:lnTo>
                <a:lnTo>
                  <a:pt x="524" y="280"/>
                </a:lnTo>
                <a:lnTo>
                  <a:pt x="563" y="282"/>
                </a:lnTo>
                <a:lnTo>
                  <a:pt x="604" y="285"/>
                </a:lnTo>
                <a:lnTo>
                  <a:pt x="643" y="289"/>
                </a:lnTo>
                <a:lnTo>
                  <a:pt x="675" y="293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ko-KR" altLang="en-US" b="0">
              <a:ea typeface="굴림" pitchFamily="50" charset="-127"/>
            </a:endParaRPr>
          </a:p>
        </p:txBody>
      </p:sp>
      <p:sp>
        <p:nvSpPr>
          <p:cNvPr id="240647" name="WordArt 215"/>
          <p:cNvSpPr>
            <a:spLocks noChangeArrowheads="1" noChangeShapeType="1" noTextEdit="1"/>
          </p:cNvSpPr>
          <p:nvPr/>
        </p:nvSpPr>
        <p:spPr bwMode="auto">
          <a:xfrm rot="2811262">
            <a:off x="4470400" y="3802063"/>
            <a:ext cx="1119188" cy="3921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1090146"/>
              </a:avLst>
            </a:prstTxWarp>
            <a:scene3d>
              <a:camera prst="legacyObliqueTopRight"/>
              <a:lightRig rig="legacyFlat3" dir="b"/>
            </a:scene3d>
            <a:sp3d extrusionH="100000" prstMaterial="legacyMatte">
              <a:extrusionClr>
                <a:srgbClr val="FFFFFF"/>
              </a:extrusionClr>
            </a:sp3d>
          </a:bodyPr>
          <a:lstStyle/>
          <a:p>
            <a:pPr algn="ctr"/>
            <a:endParaRPr lang="ko-KR" altLang="en-US" sz="3600" kern="10">
              <a:solidFill>
                <a:srgbClr val="FFFFFF"/>
              </a:solidFill>
              <a:latin typeface="+mn-ea"/>
              <a:cs typeface="+mn-ea"/>
            </a:endParaRPr>
          </a:p>
        </p:txBody>
      </p:sp>
      <p:sp>
        <p:nvSpPr>
          <p:cNvPr id="240648" name="WordArt 216"/>
          <p:cNvSpPr>
            <a:spLocks noChangeArrowheads="1" noChangeShapeType="1" noTextEdit="1"/>
          </p:cNvSpPr>
          <p:nvPr/>
        </p:nvSpPr>
        <p:spPr bwMode="auto">
          <a:xfrm rot="9851429">
            <a:off x="4064000" y="4510088"/>
            <a:ext cx="1238250" cy="676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2075616"/>
              </a:avLst>
            </a:prstTxWarp>
            <a:scene3d>
              <a:camera prst="legacyObliqueTopRight"/>
              <a:lightRig rig="legacyFlat3" dir="b"/>
            </a:scene3d>
            <a:sp3d extrusionH="100000" prstMaterial="legacyMatte">
              <a:extrusionClr>
                <a:srgbClr val="FFFFFF"/>
              </a:extrusionClr>
            </a:sp3d>
          </a:bodyPr>
          <a:lstStyle/>
          <a:p>
            <a:pPr algn="ctr"/>
            <a:endParaRPr lang="ko-KR" altLang="en-US" sz="3600" kern="10">
              <a:solidFill>
                <a:srgbClr val="FFFFFF"/>
              </a:solidFill>
              <a:latin typeface="+mn-ea"/>
              <a:cs typeface="+mn-ea"/>
            </a:endParaRPr>
          </a:p>
        </p:txBody>
      </p:sp>
      <p:sp>
        <p:nvSpPr>
          <p:cNvPr id="240649" name="WordArt 217"/>
          <p:cNvSpPr>
            <a:spLocks noChangeArrowheads="1" noChangeShapeType="1" noTextEdit="1"/>
          </p:cNvSpPr>
          <p:nvPr/>
        </p:nvSpPr>
        <p:spPr bwMode="auto">
          <a:xfrm rot="-4762771">
            <a:off x="3504406" y="4001294"/>
            <a:ext cx="1220788" cy="603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1380443"/>
              </a:avLst>
            </a:prstTxWarp>
            <a:scene3d>
              <a:camera prst="legacyObliqueTopRight"/>
              <a:lightRig rig="legacyFlat3" dir="b"/>
            </a:scene3d>
            <a:sp3d extrusionH="100000" prstMaterial="legacyMatte">
              <a:extrusionClr>
                <a:srgbClr val="FFFFFF"/>
              </a:extrusionClr>
            </a:sp3d>
          </a:bodyPr>
          <a:lstStyle/>
          <a:p>
            <a:pPr algn="ctr"/>
            <a:endParaRPr lang="ko-KR" altLang="en-US" sz="3600" kern="10">
              <a:solidFill>
                <a:srgbClr val="FFFFFF"/>
              </a:solidFill>
              <a:latin typeface="+mn-ea"/>
              <a:cs typeface="+mn-ea"/>
            </a:endParaRPr>
          </a:p>
        </p:txBody>
      </p:sp>
      <p:sp>
        <p:nvSpPr>
          <p:cNvPr id="240650" name="AutoShape 33"/>
          <p:cNvSpPr>
            <a:spLocks noChangeArrowheads="1"/>
          </p:cNvSpPr>
          <p:nvPr/>
        </p:nvSpPr>
        <p:spPr bwMode="auto">
          <a:xfrm>
            <a:off x="3492500" y="1989138"/>
            <a:ext cx="2114550" cy="6477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40651" name="AutoShape 33"/>
          <p:cNvSpPr>
            <a:spLocks noChangeArrowheads="1"/>
          </p:cNvSpPr>
          <p:nvPr/>
        </p:nvSpPr>
        <p:spPr bwMode="auto">
          <a:xfrm>
            <a:off x="6227763" y="3789363"/>
            <a:ext cx="2114550" cy="6477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AutoShape 78"/>
          <p:cNvSpPr>
            <a:spLocks noChangeArrowheads="1"/>
          </p:cNvSpPr>
          <p:nvPr/>
        </p:nvSpPr>
        <p:spPr bwMode="auto">
          <a:xfrm>
            <a:off x="3579813" y="4200525"/>
            <a:ext cx="1924050" cy="1100138"/>
          </a:xfrm>
          <a:prstGeom prst="can">
            <a:avLst>
              <a:gd name="adj" fmla="val 50000"/>
            </a:avLst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1667" name="Oval 81"/>
          <p:cNvSpPr>
            <a:spLocks noChangeArrowheads="1"/>
          </p:cNvSpPr>
          <p:nvPr/>
        </p:nvSpPr>
        <p:spPr bwMode="auto">
          <a:xfrm>
            <a:off x="3584575" y="4189413"/>
            <a:ext cx="1924050" cy="56197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1668" name="AutoShape 63"/>
          <p:cNvSpPr>
            <a:spLocks noChangeArrowheads="1"/>
          </p:cNvSpPr>
          <p:nvPr/>
        </p:nvSpPr>
        <p:spPr bwMode="auto">
          <a:xfrm>
            <a:off x="3581400" y="3576638"/>
            <a:ext cx="1925638" cy="1098550"/>
          </a:xfrm>
          <a:prstGeom prst="can">
            <a:avLst>
              <a:gd name="adj" fmla="val 50000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1669" name="Oval 75"/>
          <p:cNvSpPr>
            <a:spLocks noChangeArrowheads="1"/>
          </p:cNvSpPr>
          <p:nvPr/>
        </p:nvSpPr>
        <p:spPr bwMode="auto">
          <a:xfrm>
            <a:off x="3581400" y="3570288"/>
            <a:ext cx="1924050" cy="56197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1670" name="AutoShape 78"/>
          <p:cNvSpPr>
            <a:spLocks noChangeArrowheads="1"/>
          </p:cNvSpPr>
          <p:nvPr/>
        </p:nvSpPr>
        <p:spPr bwMode="auto">
          <a:xfrm>
            <a:off x="3571875" y="2936875"/>
            <a:ext cx="1924050" cy="1098550"/>
          </a:xfrm>
          <a:prstGeom prst="can">
            <a:avLst>
              <a:gd name="adj" fmla="val 50000"/>
            </a:avLst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1671" name="Oval 81"/>
          <p:cNvSpPr>
            <a:spLocks noChangeArrowheads="1"/>
          </p:cNvSpPr>
          <p:nvPr/>
        </p:nvSpPr>
        <p:spPr bwMode="auto">
          <a:xfrm>
            <a:off x="3576638" y="2924175"/>
            <a:ext cx="1924050" cy="56197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1672" name="WordArt 99"/>
          <p:cNvSpPr>
            <a:spLocks noChangeArrowheads="1" noChangeShapeType="1" noTextEdit="1"/>
          </p:cNvSpPr>
          <p:nvPr/>
        </p:nvSpPr>
        <p:spPr bwMode="auto">
          <a:xfrm>
            <a:off x="4025900" y="3605213"/>
            <a:ext cx="1123950" cy="266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altLang="ko-KR" sz="3600" kern="10">
                <a:solidFill>
                  <a:schemeClr val="bg1"/>
                </a:solidFill>
                <a:effectLst>
                  <a:outerShdw dist="28398" dir="3806097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Your text here</a:t>
            </a:r>
            <a:endParaRPr lang="ko-KR" altLang="en-US" sz="3600" kern="10">
              <a:solidFill>
                <a:schemeClr val="bg1"/>
              </a:solidFill>
              <a:effectLst>
                <a:outerShdw dist="28398" dir="3806097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41673" name="WordArt 100"/>
          <p:cNvSpPr>
            <a:spLocks noChangeArrowheads="1" noChangeShapeType="1" noTextEdit="1"/>
          </p:cNvSpPr>
          <p:nvPr/>
        </p:nvSpPr>
        <p:spPr bwMode="auto">
          <a:xfrm>
            <a:off x="4025900" y="4271963"/>
            <a:ext cx="1123950" cy="20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altLang="ko-KR" sz="3600" kern="10">
                <a:solidFill>
                  <a:schemeClr val="bg1"/>
                </a:solidFill>
                <a:effectLst>
                  <a:outerShdw dist="28398" dir="3806097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Your text here</a:t>
            </a:r>
            <a:endParaRPr lang="ko-KR" altLang="en-US" sz="3600" kern="10">
              <a:solidFill>
                <a:schemeClr val="bg1"/>
              </a:solidFill>
              <a:effectLst>
                <a:outerShdw dist="28398" dir="3806097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41674" name="WordArt 100"/>
          <p:cNvSpPr>
            <a:spLocks noChangeArrowheads="1" noChangeShapeType="1" noTextEdit="1"/>
          </p:cNvSpPr>
          <p:nvPr/>
        </p:nvSpPr>
        <p:spPr bwMode="auto">
          <a:xfrm>
            <a:off x="4025900" y="4879975"/>
            <a:ext cx="1123950" cy="2047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altLang="ko-KR" sz="3600" kern="10">
                <a:solidFill>
                  <a:schemeClr val="bg1"/>
                </a:solidFill>
                <a:effectLst>
                  <a:outerShdw dist="28398" dir="3806097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Your text here</a:t>
            </a:r>
            <a:endParaRPr lang="ko-KR" altLang="en-US" sz="3600" kern="10">
              <a:solidFill>
                <a:schemeClr val="bg1"/>
              </a:solidFill>
              <a:effectLst>
                <a:outerShdw dist="28398" dir="3806097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4167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41676" name="AutoShape 40"/>
          <p:cNvSpPr>
            <a:spLocks noChangeArrowheads="1"/>
          </p:cNvSpPr>
          <p:nvPr/>
        </p:nvSpPr>
        <p:spPr bwMode="auto">
          <a:xfrm>
            <a:off x="533400" y="2344738"/>
            <a:ext cx="1905000" cy="34290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 b="0">
              <a:ea typeface="굴림" pitchFamily="50" charset="-127"/>
            </a:endParaRPr>
          </a:p>
        </p:txBody>
      </p:sp>
      <p:sp>
        <p:nvSpPr>
          <p:cNvPr id="241677" name="AutoShape 42"/>
          <p:cNvSpPr>
            <a:spLocks noChangeArrowheads="1"/>
          </p:cNvSpPr>
          <p:nvPr/>
        </p:nvSpPr>
        <p:spPr bwMode="auto">
          <a:xfrm>
            <a:off x="6705600" y="2420938"/>
            <a:ext cx="1905000" cy="34290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 b="0">
              <a:ea typeface="굴림" pitchFamily="50" charset="-127"/>
            </a:endParaRPr>
          </a:p>
        </p:txBody>
      </p:sp>
      <p:sp>
        <p:nvSpPr>
          <p:cNvPr id="241678" name="AutoShape 45"/>
          <p:cNvSpPr>
            <a:spLocks noChangeArrowheads="1"/>
          </p:cNvSpPr>
          <p:nvPr/>
        </p:nvSpPr>
        <p:spPr bwMode="auto">
          <a:xfrm rot="2700000">
            <a:off x="2771775" y="3657600"/>
            <a:ext cx="908050" cy="908050"/>
          </a:xfrm>
          <a:prstGeom prst="rtTriangle">
            <a:avLst/>
          </a:prstGeom>
          <a:gradFill rotWithShape="0">
            <a:gsLst>
              <a:gs pos="0">
                <a:schemeClr val="folHlink">
                  <a:alpha val="70000"/>
                </a:schemeClr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 b="0">
              <a:ea typeface="굴림" pitchFamily="50" charset="-127"/>
            </a:endParaRPr>
          </a:p>
        </p:txBody>
      </p:sp>
      <p:sp>
        <p:nvSpPr>
          <p:cNvPr id="241679" name="AutoShape 33"/>
          <p:cNvSpPr>
            <a:spLocks noChangeArrowheads="1"/>
          </p:cNvSpPr>
          <p:nvPr/>
        </p:nvSpPr>
        <p:spPr bwMode="auto">
          <a:xfrm>
            <a:off x="2771775" y="1352550"/>
            <a:ext cx="3581400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54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41680" name="AutoShape 33"/>
          <p:cNvSpPr>
            <a:spLocks noChangeArrowheads="1"/>
          </p:cNvSpPr>
          <p:nvPr/>
        </p:nvSpPr>
        <p:spPr bwMode="auto">
          <a:xfrm>
            <a:off x="2743200" y="6307138"/>
            <a:ext cx="3581400" cy="381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54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41681" name="AutoShape 45"/>
          <p:cNvSpPr>
            <a:spLocks noChangeArrowheads="1"/>
          </p:cNvSpPr>
          <p:nvPr/>
        </p:nvSpPr>
        <p:spPr bwMode="auto">
          <a:xfrm rot="-2700000">
            <a:off x="4284663" y="5240338"/>
            <a:ext cx="581025" cy="581025"/>
          </a:xfrm>
          <a:prstGeom prst="rtTriangle">
            <a:avLst/>
          </a:prstGeom>
          <a:gradFill rotWithShape="0">
            <a:gsLst>
              <a:gs pos="0">
                <a:schemeClr val="folHlink">
                  <a:alpha val="70000"/>
                </a:schemeClr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ko-KR" altLang="en-US" b="0">
              <a:ea typeface="굴림" pitchFamily="50" charset="-127"/>
            </a:endParaRPr>
          </a:p>
        </p:txBody>
      </p:sp>
      <p:sp>
        <p:nvSpPr>
          <p:cNvPr id="241682" name="AutoShape 45"/>
          <p:cNvSpPr>
            <a:spLocks noChangeArrowheads="1"/>
          </p:cNvSpPr>
          <p:nvPr/>
        </p:nvSpPr>
        <p:spPr bwMode="auto">
          <a:xfrm rot="-8100000">
            <a:off x="5219700" y="3673475"/>
            <a:ext cx="908050" cy="908050"/>
          </a:xfrm>
          <a:prstGeom prst="rtTriangle">
            <a:avLst/>
          </a:prstGeom>
          <a:gradFill rotWithShape="0">
            <a:gsLst>
              <a:gs pos="0">
                <a:schemeClr val="folHlink">
                  <a:alpha val="70000"/>
                </a:schemeClr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ko-KR" altLang="en-US" b="0">
              <a:ea typeface="굴림" pitchFamily="50" charset="-127"/>
            </a:endParaRPr>
          </a:p>
        </p:txBody>
      </p:sp>
      <p:sp>
        <p:nvSpPr>
          <p:cNvPr id="241683" name="AutoShape 45"/>
          <p:cNvSpPr>
            <a:spLocks noChangeArrowheads="1"/>
          </p:cNvSpPr>
          <p:nvPr/>
        </p:nvSpPr>
        <p:spPr bwMode="auto">
          <a:xfrm rot="8100000">
            <a:off x="4211638" y="2420938"/>
            <a:ext cx="581025" cy="581025"/>
          </a:xfrm>
          <a:prstGeom prst="rtTriangle">
            <a:avLst/>
          </a:prstGeom>
          <a:gradFill rotWithShape="0">
            <a:gsLst>
              <a:gs pos="0">
                <a:schemeClr val="folHlink">
                  <a:alpha val="70000"/>
                </a:schemeClr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/>
          <a:p>
            <a:endParaRPr lang="ko-KR" altLang="en-US" b="0"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AutoShape 40"/>
          <p:cNvSpPr>
            <a:spLocks noChangeArrowheads="1"/>
          </p:cNvSpPr>
          <p:nvPr/>
        </p:nvSpPr>
        <p:spPr bwMode="auto">
          <a:xfrm>
            <a:off x="488950" y="2205038"/>
            <a:ext cx="1770063" cy="3670300"/>
          </a:xfrm>
          <a:prstGeom prst="roundRect">
            <a:avLst>
              <a:gd name="adj" fmla="val 10699"/>
            </a:avLst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79216"/>
                  <a:invGamma/>
                  <a:alpha val="70000"/>
                </a:srgbClr>
              </a:gs>
            </a:gsLst>
            <a:lin ang="27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endParaRPr lang="en-US" altLang="ko-KR" sz="1000">
              <a:solidFill>
                <a:schemeClr val="tx2"/>
              </a:solidFill>
              <a:ea typeface="굴림" pitchFamily="50" charset="-127"/>
            </a:endParaRPr>
          </a:p>
        </p:txBody>
      </p:sp>
      <p:sp>
        <p:nvSpPr>
          <p:cNvPr id="242691" name="AutoShape 49"/>
          <p:cNvSpPr>
            <a:spLocks noChangeArrowheads="1"/>
          </p:cNvSpPr>
          <p:nvPr/>
        </p:nvSpPr>
        <p:spPr bwMode="auto">
          <a:xfrm>
            <a:off x="468313" y="2106613"/>
            <a:ext cx="1812925" cy="40957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HY헤드라인M" pitchFamily="18" charset="-127"/>
              </a:rPr>
              <a:t>Your Text here</a:t>
            </a:r>
          </a:p>
        </p:txBody>
      </p:sp>
      <p:sp>
        <p:nvSpPr>
          <p:cNvPr id="38926" name="Rectangle 1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42707" name="AutoShape 40"/>
          <p:cNvSpPr>
            <a:spLocks noChangeArrowheads="1"/>
          </p:cNvSpPr>
          <p:nvPr/>
        </p:nvSpPr>
        <p:spPr bwMode="auto">
          <a:xfrm>
            <a:off x="6948488" y="2205038"/>
            <a:ext cx="1770062" cy="3670300"/>
          </a:xfrm>
          <a:prstGeom prst="roundRect">
            <a:avLst>
              <a:gd name="adj" fmla="val 10699"/>
            </a:avLst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79216"/>
                  <a:invGamma/>
                  <a:alpha val="70000"/>
                </a:srgbClr>
              </a:gs>
            </a:gsLst>
            <a:lin ang="27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endParaRPr lang="en-US" altLang="ko-KR" sz="1000">
              <a:solidFill>
                <a:schemeClr val="tx2"/>
              </a:solidFill>
              <a:ea typeface="굴림" pitchFamily="50" charset="-127"/>
            </a:endParaRPr>
          </a:p>
        </p:txBody>
      </p:sp>
      <p:sp>
        <p:nvSpPr>
          <p:cNvPr id="242708" name="AutoShape 49"/>
          <p:cNvSpPr>
            <a:spLocks noChangeArrowheads="1"/>
          </p:cNvSpPr>
          <p:nvPr/>
        </p:nvSpPr>
        <p:spPr bwMode="auto">
          <a:xfrm>
            <a:off x="6927850" y="2106613"/>
            <a:ext cx="1812925" cy="40957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HY헤드라인M" pitchFamily="18" charset="-127"/>
              </a:rPr>
              <a:t>Your Text here</a:t>
            </a:r>
          </a:p>
        </p:txBody>
      </p:sp>
      <p:sp>
        <p:nvSpPr>
          <p:cNvPr id="242709" name="AutoShape 40"/>
          <p:cNvSpPr>
            <a:spLocks noChangeArrowheads="1"/>
          </p:cNvSpPr>
          <p:nvPr/>
        </p:nvSpPr>
        <p:spPr bwMode="auto">
          <a:xfrm>
            <a:off x="2627313" y="2205038"/>
            <a:ext cx="1770062" cy="3670300"/>
          </a:xfrm>
          <a:prstGeom prst="roundRect">
            <a:avLst>
              <a:gd name="adj" fmla="val 10699"/>
            </a:avLst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79216"/>
                  <a:invGamma/>
                  <a:alpha val="70000"/>
                </a:srgbClr>
              </a:gs>
            </a:gsLst>
            <a:lin ang="27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endParaRPr lang="en-US" altLang="ko-KR" sz="1000">
              <a:solidFill>
                <a:schemeClr val="tx2"/>
              </a:solidFill>
              <a:ea typeface="굴림" pitchFamily="50" charset="-127"/>
            </a:endParaRPr>
          </a:p>
        </p:txBody>
      </p:sp>
      <p:sp>
        <p:nvSpPr>
          <p:cNvPr id="242710" name="AutoShape 49"/>
          <p:cNvSpPr>
            <a:spLocks noChangeArrowheads="1"/>
          </p:cNvSpPr>
          <p:nvPr/>
        </p:nvSpPr>
        <p:spPr bwMode="auto">
          <a:xfrm>
            <a:off x="2606675" y="2106613"/>
            <a:ext cx="1812925" cy="40957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HY헤드라인M" pitchFamily="18" charset="-127"/>
              </a:rPr>
              <a:t>Your Text here</a:t>
            </a:r>
          </a:p>
        </p:txBody>
      </p:sp>
      <p:sp>
        <p:nvSpPr>
          <p:cNvPr id="242711" name="AutoShape 40"/>
          <p:cNvSpPr>
            <a:spLocks noChangeArrowheads="1"/>
          </p:cNvSpPr>
          <p:nvPr/>
        </p:nvSpPr>
        <p:spPr bwMode="auto">
          <a:xfrm>
            <a:off x="4787900" y="2205038"/>
            <a:ext cx="1770063" cy="3670300"/>
          </a:xfrm>
          <a:prstGeom prst="roundRect">
            <a:avLst>
              <a:gd name="adj" fmla="val 10699"/>
            </a:avLst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79216"/>
                  <a:invGamma/>
                  <a:alpha val="70000"/>
                </a:srgbClr>
              </a:gs>
            </a:gsLst>
            <a:lin ang="27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C0C0C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ko-KR" sz="1000">
                <a:solidFill>
                  <a:schemeClr val="tx2"/>
                </a:solidFill>
                <a:ea typeface="굴림" pitchFamily="50" charset="-127"/>
              </a:rPr>
              <a:t>Your text here</a:t>
            </a:r>
          </a:p>
          <a:p>
            <a:pPr>
              <a:lnSpc>
                <a:spcPct val="120000"/>
              </a:lnSpc>
              <a:buFontTx/>
              <a:buChar char="•"/>
            </a:pPr>
            <a:endParaRPr lang="en-US" altLang="ko-KR" sz="1000">
              <a:solidFill>
                <a:schemeClr val="tx2"/>
              </a:solidFill>
              <a:ea typeface="굴림" pitchFamily="50" charset="-127"/>
            </a:endParaRPr>
          </a:p>
        </p:txBody>
      </p:sp>
      <p:sp>
        <p:nvSpPr>
          <p:cNvPr id="242712" name="AutoShape 49"/>
          <p:cNvSpPr>
            <a:spLocks noChangeArrowheads="1"/>
          </p:cNvSpPr>
          <p:nvPr/>
        </p:nvSpPr>
        <p:spPr bwMode="auto">
          <a:xfrm>
            <a:off x="4767263" y="2106613"/>
            <a:ext cx="1812925" cy="409575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HY헤드라인M" pitchFamily="18" charset="-127"/>
              </a:rPr>
              <a:t>Your Text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Oval 2"/>
          <p:cNvSpPr>
            <a:spLocks noChangeArrowheads="1"/>
          </p:cNvSpPr>
          <p:nvPr/>
        </p:nvSpPr>
        <p:spPr bwMode="auto">
          <a:xfrm>
            <a:off x="2051050" y="5094288"/>
            <a:ext cx="2979738" cy="639762"/>
          </a:xfrm>
          <a:prstGeom prst="ellipse">
            <a:avLst/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3715" name="Oval 3"/>
          <p:cNvSpPr>
            <a:spLocks noChangeArrowheads="1"/>
          </p:cNvSpPr>
          <p:nvPr/>
        </p:nvSpPr>
        <p:spPr bwMode="auto">
          <a:xfrm>
            <a:off x="2093913" y="3971925"/>
            <a:ext cx="3032125" cy="12128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5725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9525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36306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ko-KR" altLang="en-US"/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43717" name="Oval 5"/>
          <p:cNvSpPr>
            <a:spLocks noChangeArrowheads="1"/>
          </p:cNvSpPr>
          <p:nvPr/>
        </p:nvSpPr>
        <p:spPr bwMode="auto">
          <a:xfrm>
            <a:off x="4437063" y="5094288"/>
            <a:ext cx="2979737" cy="639762"/>
          </a:xfrm>
          <a:prstGeom prst="ellipse">
            <a:avLst/>
          </a:prstGeom>
          <a:gradFill rotWithShape="1">
            <a:gsLst>
              <a:gs pos="0">
                <a:schemeClr val="bg2">
                  <a:alpha val="70000"/>
                </a:schemeClr>
              </a:gs>
              <a:gs pos="100000">
                <a:schemeClr val="bg2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3718" name="Oval 6"/>
          <p:cNvSpPr>
            <a:spLocks noChangeArrowheads="1"/>
          </p:cNvSpPr>
          <p:nvPr/>
        </p:nvSpPr>
        <p:spPr bwMode="auto">
          <a:xfrm>
            <a:off x="4418013" y="3971925"/>
            <a:ext cx="3032125" cy="121285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2700000" scaled="1"/>
          </a:gradFill>
          <a:ln w="9525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36306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ko-KR" altLang="en-US"/>
          </a:p>
        </p:txBody>
      </p:sp>
      <p:sp>
        <p:nvSpPr>
          <p:cNvPr id="243719" name="Oval 7"/>
          <p:cNvSpPr>
            <a:spLocks noChangeArrowheads="1"/>
          </p:cNvSpPr>
          <p:nvPr/>
        </p:nvSpPr>
        <p:spPr bwMode="auto">
          <a:xfrm>
            <a:off x="4418013" y="3944938"/>
            <a:ext cx="3032125" cy="1212850"/>
          </a:xfrm>
          <a:prstGeom prst="ellips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9999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3720" name="Oval 8"/>
          <p:cNvSpPr>
            <a:spLocks noChangeArrowheads="1"/>
          </p:cNvSpPr>
          <p:nvPr/>
        </p:nvSpPr>
        <p:spPr bwMode="auto">
          <a:xfrm>
            <a:off x="4418013" y="3375025"/>
            <a:ext cx="3032125" cy="1714500"/>
          </a:xfrm>
          <a:prstGeom prst="ellips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9999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3721" name="Oval 9"/>
          <p:cNvSpPr>
            <a:spLocks noChangeArrowheads="1"/>
          </p:cNvSpPr>
          <p:nvPr/>
        </p:nvSpPr>
        <p:spPr bwMode="auto">
          <a:xfrm>
            <a:off x="2093913" y="3375025"/>
            <a:ext cx="3032125" cy="1714500"/>
          </a:xfrm>
          <a:prstGeom prst="ellips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9999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3722" name="Line 10"/>
          <p:cNvSpPr>
            <a:spLocks noChangeShapeType="1"/>
          </p:cNvSpPr>
          <p:nvPr/>
        </p:nvSpPr>
        <p:spPr bwMode="auto">
          <a:xfrm>
            <a:off x="4772025" y="2513013"/>
            <a:ext cx="0" cy="1819275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6" name="AutoShape 69"/>
          <p:cNvSpPr>
            <a:spLocks noChangeArrowheads="1"/>
          </p:cNvSpPr>
          <p:nvPr/>
        </p:nvSpPr>
        <p:spPr bwMode="auto">
          <a:xfrm>
            <a:off x="5249863" y="3805238"/>
            <a:ext cx="1384300" cy="5254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C </a:t>
            </a:r>
          </a:p>
        </p:txBody>
      </p:sp>
      <p:sp>
        <p:nvSpPr>
          <p:cNvPr id="2" name="AutoShape 69"/>
          <p:cNvSpPr>
            <a:spLocks noChangeArrowheads="1"/>
          </p:cNvSpPr>
          <p:nvPr/>
        </p:nvSpPr>
        <p:spPr bwMode="auto">
          <a:xfrm>
            <a:off x="4056063" y="2276475"/>
            <a:ext cx="1384300" cy="5254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A </a:t>
            </a:r>
          </a:p>
        </p:txBody>
      </p:sp>
      <p:sp>
        <p:nvSpPr>
          <p:cNvPr id="243725" name="Oval 13"/>
          <p:cNvSpPr>
            <a:spLocks noChangeArrowheads="1"/>
          </p:cNvSpPr>
          <p:nvPr/>
        </p:nvSpPr>
        <p:spPr bwMode="auto">
          <a:xfrm>
            <a:off x="2116138" y="3944938"/>
            <a:ext cx="3032125" cy="1212850"/>
          </a:xfrm>
          <a:prstGeom prst="ellipse">
            <a:avLst/>
          </a:prstGeom>
          <a:noFill/>
          <a:ln w="12700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89999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" name="AutoShape 69"/>
          <p:cNvSpPr>
            <a:spLocks noChangeArrowheads="1"/>
          </p:cNvSpPr>
          <p:nvPr/>
        </p:nvSpPr>
        <p:spPr bwMode="auto">
          <a:xfrm>
            <a:off x="2862263" y="3805238"/>
            <a:ext cx="1384300" cy="5254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B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Oval 2"/>
          <p:cNvSpPr>
            <a:spLocks noChangeArrowheads="1"/>
          </p:cNvSpPr>
          <p:nvPr/>
        </p:nvSpPr>
        <p:spPr bwMode="auto">
          <a:xfrm>
            <a:off x="887413" y="4508500"/>
            <a:ext cx="1905000" cy="6858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4739" name="AutoShape 78"/>
          <p:cNvSpPr>
            <a:spLocks noChangeArrowheads="1"/>
          </p:cNvSpPr>
          <p:nvPr/>
        </p:nvSpPr>
        <p:spPr bwMode="auto">
          <a:xfrm>
            <a:off x="876300" y="2289175"/>
            <a:ext cx="1924050" cy="2435225"/>
          </a:xfrm>
          <a:prstGeom prst="can">
            <a:avLst>
              <a:gd name="adj" fmla="val 26485"/>
            </a:avLst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4740" name="Oval 4"/>
          <p:cNvSpPr>
            <a:spLocks noChangeArrowheads="1"/>
          </p:cNvSpPr>
          <p:nvPr/>
        </p:nvSpPr>
        <p:spPr bwMode="auto">
          <a:xfrm>
            <a:off x="3563938" y="4508500"/>
            <a:ext cx="1905000" cy="6858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4741" name="Oval 5"/>
          <p:cNvSpPr>
            <a:spLocks noChangeArrowheads="1"/>
          </p:cNvSpPr>
          <p:nvPr/>
        </p:nvSpPr>
        <p:spPr bwMode="auto">
          <a:xfrm>
            <a:off x="6275388" y="4508500"/>
            <a:ext cx="1905000" cy="68580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4742" name="AutoShape 78"/>
          <p:cNvSpPr>
            <a:spLocks noChangeArrowheads="1"/>
          </p:cNvSpPr>
          <p:nvPr/>
        </p:nvSpPr>
        <p:spPr bwMode="auto">
          <a:xfrm>
            <a:off x="3563938" y="2289175"/>
            <a:ext cx="1924050" cy="2435225"/>
          </a:xfrm>
          <a:prstGeom prst="can">
            <a:avLst>
              <a:gd name="adj" fmla="val 26485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4743" name="Oval 81"/>
          <p:cNvSpPr>
            <a:spLocks noChangeArrowheads="1"/>
          </p:cNvSpPr>
          <p:nvPr/>
        </p:nvSpPr>
        <p:spPr bwMode="auto">
          <a:xfrm>
            <a:off x="3568700" y="2276475"/>
            <a:ext cx="1924050" cy="51593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4744" name="AutoShape 78"/>
          <p:cNvSpPr>
            <a:spLocks noChangeArrowheads="1"/>
          </p:cNvSpPr>
          <p:nvPr/>
        </p:nvSpPr>
        <p:spPr bwMode="auto">
          <a:xfrm>
            <a:off x="6265863" y="2289175"/>
            <a:ext cx="1924050" cy="2435225"/>
          </a:xfrm>
          <a:prstGeom prst="can">
            <a:avLst>
              <a:gd name="adj" fmla="val 26485"/>
            </a:avLst>
          </a:prstGeom>
          <a:gradFill rotWithShape="0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4745" name="Oval 81"/>
          <p:cNvSpPr>
            <a:spLocks noChangeArrowheads="1"/>
          </p:cNvSpPr>
          <p:nvPr/>
        </p:nvSpPr>
        <p:spPr bwMode="auto">
          <a:xfrm>
            <a:off x="6267450" y="2276475"/>
            <a:ext cx="1924050" cy="515938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474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44747" name="AutoShape 11"/>
          <p:cNvSpPr>
            <a:spLocks noChangeArrowheads="1"/>
          </p:cNvSpPr>
          <p:nvPr/>
        </p:nvSpPr>
        <p:spPr bwMode="auto">
          <a:xfrm>
            <a:off x="2771775" y="3068638"/>
            <a:ext cx="1066800" cy="1066800"/>
          </a:xfrm>
          <a:prstGeom prst="homePlate">
            <a:avLst>
              <a:gd name="adj" fmla="val 1994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4748" name="AutoShape 12"/>
          <p:cNvSpPr>
            <a:spLocks noChangeArrowheads="1"/>
          </p:cNvSpPr>
          <p:nvPr/>
        </p:nvSpPr>
        <p:spPr bwMode="auto">
          <a:xfrm>
            <a:off x="5435600" y="3144838"/>
            <a:ext cx="1066800" cy="1066800"/>
          </a:xfrm>
          <a:prstGeom prst="homePlate">
            <a:avLst>
              <a:gd name="adj" fmla="val 1994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4749" name="Oval 81"/>
          <p:cNvSpPr>
            <a:spLocks noChangeArrowheads="1"/>
          </p:cNvSpPr>
          <p:nvPr/>
        </p:nvSpPr>
        <p:spPr bwMode="auto">
          <a:xfrm>
            <a:off x="876300" y="2276475"/>
            <a:ext cx="1924050" cy="515938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4750" name="Line 14"/>
          <p:cNvSpPr>
            <a:spLocks noChangeShapeType="1"/>
          </p:cNvSpPr>
          <p:nvPr/>
        </p:nvSpPr>
        <p:spPr bwMode="auto">
          <a:xfrm>
            <a:off x="971550" y="5876925"/>
            <a:ext cx="7073900" cy="0"/>
          </a:xfrm>
          <a:prstGeom prst="line">
            <a:avLst/>
          </a:prstGeom>
          <a:noFill/>
          <a:ln w="127000">
            <a:solidFill>
              <a:schemeClr val="accent2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AutoShape 2"/>
          <p:cNvSpPr>
            <a:spLocks noChangeArrowheads="1"/>
          </p:cNvSpPr>
          <p:nvPr/>
        </p:nvSpPr>
        <p:spPr bwMode="auto">
          <a:xfrm>
            <a:off x="900113" y="5300663"/>
            <a:ext cx="7272337" cy="649287"/>
          </a:xfrm>
          <a:prstGeom prst="parallelogram">
            <a:avLst>
              <a:gd name="adj" fmla="val 15867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275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ko-KR" altLang="en-US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45764" name="AutoShape 4"/>
          <p:cNvSpPr>
            <a:spLocks noChangeArrowheads="1"/>
          </p:cNvSpPr>
          <p:nvPr/>
        </p:nvSpPr>
        <p:spPr bwMode="auto">
          <a:xfrm rot="21600000">
            <a:off x="3490913" y="3789363"/>
            <a:ext cx="755650" cy="1928812"/>
          </a:xfrm>
          <a:prstGeom prst="can">
            <a:avLst>
              <a:gd name="adj" fmla="val 62395"/>
            </a:avLst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5765" name="AutoShape 5"/>
          <p:cNvSpPr>
            <a:spLocks noChangeArrowheads="1"/>
          </p:cNvSpPr>
          <p:nvPr/>
        </p:nvSpPr>
        <p:spPr bwMode="auto">
          <a:xfrm rot="21600000">
            <a:off x="2124075" y="4005263"/>
            <a:ext cx="755650" cy="1738312"/>
          </a:xfrm>
          <a:prstGeom prst="can">
            <a:avLst>
              <a:gd name="adj" fmla="val 60919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5767" name="Oval 7"/>
          <p:cNvSpPr>
            <a:spLocks noChangeArrowheads="1"/>
          </p:cNvSpPr>
          <p:nvPr/>
        </p:nvSpPr>
        <p:spPr bwMode="auto">
          <a:xfrm rot="5400000">
            <a:off x="2370137" y="3981451"/>
            <a:ext cx="263525" cy="5016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5768" name="Oval 8"/>
          <p:cNvSpPr>
            <a:spLocks noChangeArrowheads="1"/>
          </p:cNvSpPr>
          <p:nvPr/>
        </p:nvSpPr>
        <p:spPr bwMode="auto">
          <a:xfrm rot="5400000">
            <a:off x="3740150" y="3771901"/>
            <a:ext cx="263525" cy="50165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5769" name="AutoShape 9"/>
          <p:cNvSpPr>
            <a:spLocks noChangeArrowheads="1"/>
          </p:cNvSpPr>
          <p:nvPr/>
        </p:nvSpPr>
        <p:spPr bwMode="auto">
          <a:xfrm rot="5400000">
            <a:off x="2118519" y="4891882"/>
            <a:ext cx="752475" cy="287337"/>
          </a:xfrm>
          <a:prstGeom prst="leftRightArrow">
            <a:avLst>
              <a:gd name="adj1" fmla="val 50000"/>
              <a:gd name="adj2" fmla="val 52376"/>
            </a:avLst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5770" name="AutoShape 10"/>
          <p:cNvSpPr>
            <a:spLocks noChangeArrowheads="1"/>
          </p:cNvSpPr>
          <p:nvPr/>
        </p:nvSpPr>
        <p:spPr bwMode="auto">
          <a:xfrm rot="21600000">
            <a:off x="4859338" y="2062163"/>
            <a:ext cx="755650" cy="3671887"/>
          </a:xfrm>
          <a:prstGeom prst="can">
            <a:avLst>
              <a:gd name="adj" fmla="val 63013"/>
            </a:avLst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5771" name="Text Box 11"/>
          <p:cNvSpPr txBox="1">
            <a:spLocks noChangeArrowheads="1"/>
          </p:cNvSpPr>
          <p:nvPr/>
        </p:nvSpPr>
        <p:spPr bwMode="auto">
          <a:xfrm rot="5400000">
            <a:off x="4350544" y="3364707"/>
            <a:ext cx="178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67A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r>
              <a:rPr kumimoji="1" lang="en-US" altLang="ko-KR">
                <a:solidFill>
                  <a:schemeClr val="tx2"/>
                </a:solidFill>
                <a:ea typeface="맑은 고딕" pitchFamily="50" charset="-127"/>
              </a:rPr>
              <a:t>Your Text here</a:t>
            </a:r>
          </a:p>
        </p:txBody>
      </p:sp>
      <p:sp>
        <p:nvSpPr>
          <p:cNvPr id="245772" name="Oval 12"/>
          <p:cNvSpPr>
            <a:spLocks noChangeArrowheads="1"/>
          </p:cNvSpPr>
          <p:nvPr/>
        </p:nvSpPr>
        <p:spPr bwMode="auto">
          <a:xfrm rot="5400000">
            <a:off x="5108575" y="2044701"/>
            <a:ext cx="263525" cy="5016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5773" name="AutoShape 13"/>
          <p:cNvSpPr>
            <a:spLocks noChangeArrowheads="1"/>
          </p:cNvSpPr>
          <p:nvPr/>
        </p:nvSpPr>
        <p:spPr bwMode="auto">
          <a:xfrm rot="21600000">
            <a:off x="6227763" y="2062163"/>
            <a:ext cx="755650" cy="3671887"/>
          </a:xfrm>
          <a:prstGeom prst="can">
            <a:avLst>
              <a:gd name="adj" fmla="val 63013"/>
            </a:avLst>
          </a:prstGeom>
          <a:gradFill rotWithShape="0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5774" name="Text Box 14"/>
          <p:cNvSpPr txBox="1">
            <a:spLocks noChangeArrowheads="1"/>
          </p:cNvSpPr>
          <p:nvPr/>
        </p:nvSpPr>
        <p:spPr bwMode="auto">
          <a:xfrm rot="5400000">
            <a:off x="5718969" y="3364707"/>
            <a:ext cx="178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67A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r>
              <a:rPr kumimoji="1" lang="en-US" altLang="ko-KR">
                <a:solidFill>
                  <a:schemeClr val="tx2"/>
                </a:solidFill>
                <a:ea typeface="맑은 고딕" pitchFamily="50" charset="-127"/>
              </a:rPr>
              <a:t>Your Text here</a:t>
            </a:r>
          </a:p>
        </p:txBody>
      </p:sp>
      <p:sp>
        <p:nvSpPr>
          <p:cNvPr id="245775" name="Oval 15"/>
          <p:cNvSpPr>
            <a:spLocks noChangeArrowheads="1"/>
          </p:cNvSpPr>
          <p:nvPr/>
        </p:nvSpPr>
        <p:spPr bwMode="auto">
          <a:xfrm rot="5400000">
            <a:off x="6477000" y="2044701"/>
            <a:ext cx="263525" cy="50165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5776" name="AutoShape 16"/>
          <p:cNvSpPr>
            <a:spLocks noChangeArrowheads="1"/>
          </p:cNvSpPr>
          <p:nvPr/>
        </p:nvSpPr>
        <p:spPr bwMode="auto">
          <a:xfrm rot="5400000">
            <a:off x="3346450" y="4745038"/>
            <a:ext cx="1046163" cy="287337"/>
          </a:xfrm>
          <a:prstGeom prst="leftRightArrow">
            <a:avLst>
              <a:gd name="adj1" fmla="val 50000"/>
              <a:gd name="adj2" fmla="val 72818"/>
            </a:avLst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1793875" y="2579688"/>
            <a:ext cx="6523038" cy="73501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E1E1E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6788" name="Rectangle 4"/>
          <p:cNvSpPr>
            <a:spLocks noChangeArrowheads="1"/>
          </p:cNvSpPr>
          <p:nvPr/>
        </p:nvSpPr>
        <p:spPr bwMode="auto">
          <a:xfrm>
            <a:off x="684213" y="2579688"/>
            <a:ext cx="1109662" cy="73183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8235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1793875" y="1844675"/>
            <a:ext cx="6523038" cy="7350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5098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6790" name="Rectangle 6"/>
          <p:cNvSpPr>
            <a:spLocks noChangeArrowheads="1"/>
          </p:cNvSpPr>
          <p:nvPr/>
        </p:nvSpPr>
        <p:spPr bwMode="auto">
          <a:xfrm>
            <a:off x="1793875" y="5502275"/>
            <a:ext cx="6523038" cy="73501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E1E1E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6791" name="Line 7"/>
          <p:cNvSpPr>
            <a:spLocks noChangeShapeType="1"/>
          </p:cNvSpPr>
          <p:nvPr/>
        </p:nvSpPr>
        <p:spPr bwMode="auto">
          <a:xfrm>
            <a:off x="684213" y="6237288"/>
            <a:ext cx="7632700" cy="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46792" name="Rectangle 8"/>
          <p:cNvSpPr>
            <a:spLocks noChangeArrowheads="1"/>
          </p:cNvSpPr>
          <p:nvPr/>
        </p:nvSpPr>
        <p:spPr bwMode="auto">
          <a:xfrm>
            <a:off x="684213" y="5502275"/>
            <a:ext cx="1109662" cy="731838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8235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6793" name="Rectangle 9"/>
          <p:cNvSpPr>
            <a:spLocks noChangeArrowheads="1"/>
          </p:cNvSpPr>
          <p:nvPr/>
        </p:nvSpPr>
        <p:spPr bwMode="auto">
          <a:xfrm>
            <a:off x="1793875" y="4767263"/>
            <a:ext cx="6523038" cy="73501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E1E1E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6794" name="Rectangle 10"/>
          <p:cNvSpPr>
            <a:spLocks noChangeArrowheads="1"/>
          </p:cNvSpPr>
          <p:nvPr/>
        </p:nvSpPr>
        <p:spPr bwMode="auto">
          <a:xfrm>
            <a:off x="684213" y="4767263"/>
            <a:ext cx="1109662" cy="73183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8235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6795" name="Rectangle 11"/>
          <p:cNvSpPr>
            <a:spLocks noChangeArrowheads="1"/>
          </p:cNvSpPr>
          <p:nvPr/>
        </p:nvSpPr>
        <p:spPr bwMode="auto">
          <a:xfrm>
            <a:off x="1793875" y="4049713"/>
            <a:ext cx="6523038" cy="73501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E1E1E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6796" name="Rectangle 12"/>
          <p:cNvSpPr>
            <a:spLocks noChangeArrowheads="1"/>
          </p:cNvSpPr>
          <p:nvPr/>
        </p:nvSpPr>
        <p:spPr bwMode="auto">
          <a:xfrm>
            <a:off x="684213" y="4049713"/>
            <a:ext cx="1109662" cy="73183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8235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6797" name="Rectangle 13"/>
          <p:cNvSpPr>
            <a:spLocks noChangeArrowheads="1"/>
          </p:cNvSpPr>
          <p:nvPr/>
        </p:nvSpPr>
        <p:spPr bwMode="auto">
          <a:xfrm>
            <a:off x="1793875" y="3314700"/>
            <a:ext cx="6523038" cy="73501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E1E1E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6798" name="Rectangle 14"/>
          <p:cNvSpPr>
            <a:spLocks noChangeArrowheads="1"/>
          </p:cNvSpPr>
          <p:nvPr/>
        </p:nvSpPr>
        <p:spPr bwMode="auto">
          <a:xfrm>
            <a:off x="684213" y="3314700"/>
            <a:ext cx="1109662" cy="731838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82353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6799" name="Line 15"/>
          <p:cNvSpPr>
            <a:spLocks noChangeShapeType="1"/>
          </p:cNvSpPr>
          <p:nvPr/>
        </p:nvSpPr>
        <p:spPr bwMode="auto">
          <a:xfrm>
            <a:off x="1793875" y="1849438"/>
            <a:ext cx="0" cy="4387850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46800" name="Line 16"/>
          <p:cNvSpPr>
            <a:spLocks noChangeShapeType="1"/>
          </p:cNvSpPr>
          <p:nvPr/>
        </p:nvSpPr>
        <p:spPr bwMode="auto">
          <a:xfrm>
            <a:off x="2901950" y="1849438"/>
            <a:ext cx="0" cy="4370387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46801" name="Line 17"/>
          <p:cNvSpPr>
            <a:spLocks noChangeShapeType="1"/>
          </p:cNvSpPr>
          <p:nvPr/>
        </p:nvSpPr>
        <p:spPr bwMode="auto">
          <a:xfrm>
            <a:off x="684213" y="2566988"/>
            <a:ext cx="0" cy="3670300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46802" name="Line 18"/>
          <p:cNvSpPr>
            <a:spLocks noChangeShapeType="1"/>
          </p:cNvSpPr>
          <p:nvPr/>
        </p:nvSpPr>
        <p:spPr bwMode="auto">
          <a:xfrm>
            <a:off x="8316913" y="1849438"/>
            <a:ext cx="0" cy="4387850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46803" name="Line 19"/>
          <p:cNvSpPr>
            <a:spLocks noChangeShapeType="1"/>
          </p:cNvSpPr>
          <p:nvPr/>
        </p:nvSpPr>
        <p:spPr bwMode="auto">
          <a:xfrm>
            <a:off x="1793875" y="1849438"/>
            <a:ext cx="6523038" cy="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46804" name="Line 20"/>
          <p:cNvSpPr>
            <a:spLocks noChangeShapeType="1"/>
          </p:cNvSpPr>
          <p:nvPr/>
        </p:nvSpPr>
        <p:spPr bwMode="auto">
          <a:xfrm>
            <a:off x="684213" y="2566988"/>
            <a:ext cx="7632700" cy="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46805" name="Line 21"/>
          <p:cNvSpPr>
            <a:spLocks noChangeShapeType="1"/>
          </p:cNvSpPr>
          <p:nvPr/>
        </p:nvSpPr>
        <p:spPr bwMode="auto">
          <a:xfrm>
            <a:off x="4011613" y="1849438"/>
            <a:ext cx="0" cy="4370387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46806" name="Line 22"/>
          <p:cNvSpPr>
            <a:spLocks noChangeShapeType="1"/>
          </p:cNvSpPr>
          <p:nvPr/>
        </p:nvSpPr>
        <p:spPr bwMode="auto">
          <a:xfrm>
            <a:off x="5054600" y="1849438"/>
            <a:ext cx="0" cy="4370387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46807" name="Line 23"/>
          <p:cNvSpPr>
            <a:spLocks noChangeShapeType="1"/>
          </p:cNvSpPr>
          <p:nvPr/>
        </p:nvSpPr>
        <p:spPr bwMode="auto">
          <a:xfrm>
            <a:off x="6099175" y="1849438"/>
            <a:ext cx="0" cy="4370387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46808" name="Line 24"/>
          <p:cNvSpPr>
            <a:spLocks noChangeShapeType="1"/>
          </p:cNvSpPr>
          <p:nvPr/>
        </p:nvSpPr>
        <p:spPr bwMode="auto">
          <a:xfrm>
            <a:off x="7207250" y="1849438"/>
            <a:ext cx="0" cy="4370387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19139" name="AutoShape 33"/>
          <p:cNvSpPr>
            <a:spLocks noChangeArrowheads="1"/>
          </p:cNvSpPr>
          <p:nvPr/>
        </p:nvSpPr>
        <p:spPr bwMode="auto">
          <a:xfrm>
            <a:off x="1476375" y="2349500"/>
            <a:ext cx="60960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1">
                  <a:gamma/>
                  <a:shade val="82353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400">
                <a:solidFill>
                  <a:schemeClr val="bg1"/>
                </a:solidFill>
                <a:ea typeface="맑은 고딕" pitchFamily="50" charset="-127"/>
              </a:rPr>
              <a:t>Your Text here</a:t>
            </a:r>
          </a:p>
        </p:txBody>
      </p:sp>
      <p:sp>
        <p:nvSpPr>
          <p:cNvPr id="219140" name="Oval 5"/>
          <p:cNvSpPr>
            <a:spLocks noChangeArrowheads="1"/>
          </p:cNvSpPr>
          <p:nvPr/>
        </p:nvSpPr>
        <p:spPr bwMode="auto">
          <a:xfrm>
            <a:off x="1647825" y="2276475"/>
            <a:ext cx="576263" cy="5762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ko-KR" altLang="en-US" b="0">
              <a:ea typeface="굴림" pitchFamily="50" charset="-127"/>
            </a:endParaRPr>
          </a:p>
        </p:txBody>
      </p:sp>
      <p:sp>
        <p:nvSpPr>
          <p:cNvPr id="219141" name="AutoShape 33"/>
          <p:cNvSpPr>
            <a:spLocks noChangeArrowheads="1"/>
          </p:cNvSpPr>
          <p:nvPr/>
        </p:nvSpPr>
        <p:spPr bwMode="auto">
          <a:xfrm>
            <a:off x="1476375" y="4076700"/>
            <a:ext cx="60960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1">
                  <a:gamma/>
                  <a:shade val="82353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400">
                <a:solidFill>
                  <a:schemeClr val="bg1"/>
                </a:solidFill>
                <a:ea typeface="맑은 고딕" pitchFamily="50" charset="-127"/>
              </a:rPr>
              <a:t>Your Text here</a:t>
            </a:r>
          </a:p>
        </p:txBody>
      </p:sp>
      <p:sp>
        <p:nvSpPr>
          <p:cNvPr id="219142" name="Oval 5"/>
          <p:cNvSpPr>
            <a:spLocks noChangeArrowheads="1"/>
          </p:cNvSpPr>
          <p:nvPr/>
        </p:nvSpPr>
        <p:spPr bwMode="auto">
          <a:xfrm>
            <a:off x="1647825" y="4003675"/>
            <a:ext cx="576263" cy="5762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ko-KR" altLang="en-US" b="0">
              <a:ea typeface="굴림" pitchFamily="50" charset="-127"/>
            </a:endParaRPr>
          </a:p>
        </p:txBody>
      </p:sp>
      <p:sp>
        <p:nvSpPr>
          <p:cNvPr id="219143" name="AutoShape 33"/>
          <p:cNvSpPr>
            <a:spLocks noChangeArrowheads="1"/>
          </p:cNvSpPr>
          <p:nvPr/>
        </p:nvSpPr>
        <p:spPr bwMode="auto">
          <a:xfrm>
            <a:off x="1476375" y="4940300"/>
            <a:ext cx="60960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>
                  <a:gamma/>
                  <a:shade val="82353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82353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400">
                <a:solidFill>
                  <a:schemeClr val="bg1"/>
                </a:solidFill>
                <a:ea typeface="맑은 고딕" pitchFamily="50" charset="-127"/>
              </a:rPr>
              <a:t>Your Text here</a:t>
            </a:r>
          </a:p>
        </p:txBody>
      </p:sp>
      <p:sp>
        <p:nvSpPr>
          <p:cNvPr id="219144" name="Oval 5"/>
          <p:cNvSpPr>
            <a:spLocks noChangeArrowheads="1"/>
          </p:cNvSpPr>
          <p:nvPr/>
        </p:nvSpPr>
        <p:spPr bwMode="auto">
          <a:xfrm>
            <a:off x="1647825" y="4867275"/>
            <a:ext cx="576263" cy="5762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ko-KR" altLang="en-US" b="0">
              <a:ea typeface="굴림" pitchFamily="50" charset="-127"/>
            </a:endParaRPr>
          </a:p>
        </p:txBody>
      </p:sp>
      <p:sp>
        <p:nvSpPr>
          <p:cNvPr id="219145" name="AutoShape 33"/>
          <p:cNvSpPr>
            <a:spLocks noChangeArrowheads="1"/>
          </p:cNvSpPr>
          <p:nvPr/>
        </p:nvSpPr>
        <p:spPr bwMode="auto">
          <a:xfrm>
            <a:off x="1476375" y="3213100"/>
            <a:ext cx="6096000" cy="45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>
                  <a:gamma/>
                  <a:shade val="82353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82353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400">
                <a:solidFill>
                  <a:schemeClr val="bg1"/>
                </a:solidFill>
                <a:ea typeface="맑은 고딕" pitchFamily="50" charset="-127"/>
              </a:rPr>
              <a:t>Your Text here</a:t>
            </a:r>
          </a:p>
        </p:txBody>
      </p:sp>
      <p:sp>
        <p:nvSpPr>
          <p:cNvPr id="219146" name="Oval 5"/>
          <p:cNvSpPr>
            <a:spLocks noChangeArrowheads="1"/>
          </p:cNvSpPr>
          <p:nvPr/>
        </p:nvSpPr>
        <p:spPr bwMode="auto">
          <a:xfrm>
            <a:off x="1647825" y="3140075"/>
            <a:ext cx="576263" cy="5762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ko-KR" altLang="en-US" b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AutoShape 2"/>
          <p:cNvSpPr>
            <a:spLocks noChangeArrowheads="1"/>
          </p:cNvSpPr>
          <p:nvPr/>
        </p:nvSpPr>
        <p:spPr bwMode="auto">
          <a:xfrm rot="1305281">
            <a:off x="1979613" y="1557338"/>
            <a:ext cx="5037137" cy="5040312"/>
          </a:xfrm>
          <a:custGeom>
            <a:avLst/>
            <a:gdLst>
              <a:gd name="G0" fmla="+- 10121940 0 0"/>
              <a:gd name="G1" fmla="+- -10089994 0 0"/>
              <a:gd name="G2" fmla="+- 10121940 0 -10089994"/>
              <a:gd name="G3" fmla="+- 10800 0 0"/>
              <a:gd name="G4" fmla="+- 0 0 1012194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74 0 0"/>
              <a:gd name="G9" fmla="+- 0 0 -10089994"/>
              <a:gd name="G10" fmla="+- 8974 0 2700"/>
              <a:gd name="G11" fmla="cos G10 10121940"/>
              <a:gd name="G12" fmla="sin G10 10121940"/>
              <a:gd name="G13" fmla="cos 13500 10121940"/>
              <a:gd name="G14" fmla="sin 13500 10121940"/>
              <a:gd name="G15" fmla="+- G11 10800 0"/>
              <a:gd name="G16" fmla="+- G12 10800 0"/>
              <a:gd name="G17" fmla="+- G13 10800 0"/>
              <a:gd name="G18" fmla="+- G14 10800 0"/>
              <a:gd name="G19" fmla="*/ 8974 1 2"/>
              <a:gd name="G20" fmla="+- G19 5400 0"/>
              <a:gd name="G21" fmla="cos G20 10121940"/>
              <a:gd name="G22" fmla="sin G20 10121940"/>
              <a:gd name="G23" fmla="+- G21 10800 0"/>
              <a:gd name="G24" fmla="+- G12 G23 G22"/>
              <a:gd name="G25" fmla="+- G22 G23 G11"/>
              <a:gd name="G26" fmla="cos 10800 10121940"/>
              <a:gd name="G27" fmla="sin 10800 10121940"/>
              <a:gd name="G28" fmla="cos 8974 10121940"/>
              <a:gd name="G29" fmla="sin 8974 1012194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089994"/>
              <a:gd name="G36" fmla="sin G34 -10089994"/>
              <a:gd name="G37" fmla="+/ -10089994 1012194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74 G39"/>
              <a:gd name="G43" fmla="sin 897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599 w 21600"/>
              <a:gd name="T5" fmla="*/ 10845 h 21600"/>
              <a:gd name="T6" fmla="*/ 1916 w 21600"/>
              <a:gd name="T7" fmla="*/ 6459 h 21600"/>
              <a:gd name="T8" fmla="*/ 19773 w 21600"/>
              <a:gd name="T9" fmla="*/ 10838 h 21600"/>
              <a:gd name="T10" fmla="*/ -1380 w 21600"/>
              <a:gd name="T11" fmla="*/ 16622 h 21600"/>
              <a:gd name="T12" fmla="*/ 321 w 21600"/>
              <a:gd name="T13" fmla="*/ 11804 h 21600"/>
              <a:gd name="T14" fmla="*/ 5139 w 21600"/>
              <a:gd name="T15" fmla="*/ 1350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703" y="14670"/>
                </a:moveTo>
                <a:cubicBezTo>
                  <a:pt x="4194" y="17789"/>
                  <a:pt x="7343" y="19773"/>
                  <a:pt x="10800" y="19773"/>
                </a:cubicBezTo>
                <a:cubicBezTo>
                  <a:pt x="15756" y="19774"/>
                  <a:pt x="19774" y="15756"/>
                  <a:pt x="19774" y="10800"/>
                </a:cubicBezTo>
                <a:cubicBezTo>
                  <a:pt x="19774" y="5843"/>
                  <a:pt x="15756" y="1826"/>
                  <a:pt x="10800" y="1826"/>
                </a:cubicBezTo>
                <a:cubicBezTo>
                  <a:pt x="7371" y="1826"/>
                  <a:pt x="4242" y="3779"/>
                  <a:pt x="2736" y="6860"/>
                </a:cubicBezTo>
                <a:lnTo>
                  <a:pt x="1096" y="6059"/>
                </a:lnTo>
                <a:cubicBezTo>
                  <a:pt x="2907" y="2351"/>
                  <a:pt x="6673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640" y="21599"/>
                  <a:pt x="2850" y="19211"/>
                  <a:pt x="1056" y="15458"/>
                </a:cubicBezTo>
                <a:lnTo>
                  <a:pt x="-1380" y="16622"/>
                </a:lnTo>
                <a:lnTo>
                  <a:pt x="321" y="11804"/>
                </a:lnTo>
                <a:lnTo>
                  <a:pt x="5139" y="13506"/>
                </a:lnTo>
                <a:lnTo>
                  <a:pt x="2703" y="14670"/>
                </a:lnTo>
                <a:close/>
              </a:path>
            </a:pathLst>
          </a:custGeom>
          <a:solidFill>
            <a:schemeClr val="folHlink">
              <a:alpha val="49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grpSp>
        <p:nvGrpSpPr>
          <p:cNvPr id="247812" name="Group 4"/>
          <p:cNvGrpSpPr>
            <a:grpSpLocks/>
          </p:cNvGrpSpPr>
          <p:nvPr/>
        </p:nvGrpSpPr>
        <p:grpSpPr bwMode="auto">
          <a:xfrm>
            <a:off x="2124075" y="1987550"/>
            <a:ext cx="1366838" cy="1370013"/>
            <a:chOff x="430" y="2522"/>
            <a:chExt cx="861" cy="863"/>
          </a:xfrm>
        </p:grpSpPr>
        <p:sp>
          <p:nvSpPr>
            <p:cNvPr id="247813" name="Oval 52"/>
            <p:cNvSpPr>
              <a:spLocks noChangeArrowheads="1"/>
            </p:cNvSpPr>
            <p:nvPr/>
          </p:nvSpPr>
          <p:spPr bwMode="auto">
            <a:xfrm flipH="1">
              <a:off x="430" y="2522"/>
              <a:ext cx="861" cy="86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47814" name="Oval 52"/>
            <p:cNvSpPr>
              <a:spLocks noChangeArrowheads="1"/>
            </p:cNvSpPr>
            <p:nvPr/>
          </p:nvSpPr>
          <p:spPr bwMode="auto">
            <a:xfrm flipH="1">
              <a:off x="521" y="2614"/>
              <a:ext cx="678" cy="68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grpSp>
        <p:nvGrpSpPr>
          <p:cNvPr id="247815" name="Group 7"/>
          <p:cNvGrpSpPr>
            <a:grpSpLocks/>
          </p:cNvGrpSpPr>
          <p:nvPr/>
        </p:nvGrpSpPr>
        <p:grpSpPr bwMode="auto">
          <a:xfrm>
            <a:off x="3332163" y="2995613"/>
            <a:ext cx="2319337" cy="2317750"/>
            <a:chOff x="1918" y="1530"/>
            <a:chExt cx="1845" cy="1844"/>
          </a:xfrm>
        </p:grpSpPr>
        <p:sp>
          <p:nvSpPr>
            <p:cNvPr id="247816" name="Freeform 106"/>
            <p:cNvSpPr>
              <a:spLocks/>
            </p:cNvSpPr>
            <p:nvPr/>
          </p:nvSpPr>
          <p:spPr bwMode="auto">
            <a:xfrm>
              <a:off x="2835" y="1706"/>
              <a:ext cx="928" cy="1107"/>
            </a:xfrm>
            <a:custGeom>
              <a:avLst/>
              <a:gdLst>
                <a:gd name="T0" fmla="*/ 2 w 1475"/>
                <a:gd name="T1" fmla="*/ 5 h 1760"/>
                <a:gd name="T2" fmla="*/ 2 w 1475"/>
                <a:gd name="T3" fmla="*/ 4 h 1760"/>
                <a:gd name="T4" fmla="*/ 2 w 1475"/>
                <a:gd name="T5" fmla="*/ 4 h 1760"/>
                <a:gd name="T6" fmla="*/ 2 w 1475"/>
                <a:gd name="T7" fmla="*/ 4 h 1760"/>
                <a:gd name="T8" fmla="*/ 2 w 1475"/>
                <a:gd name="T9" fmla="*/ 4 h 1760"/>
                <a:gd name="T10" fmla="*/ 2 w 1475"/>
                <a:gd name="T11" fmla="*/ 4 h 1760"/>
                <a:gd name="T12" fmla="*/ 2 w 1475"/>
                <a:gd name="T13" fmla="*/ 3 h 1760"/>
                <a:gd name="T14" fmla="*/ 2 w 1475"/>
                <a:gd name="T15" fmla="*/ 3 h 1760"/>
                <a:gd name="T16" fmla="*/ 2 w 1475"/>
                <a:gd name="T17" fmla="*/ 3 h 1760"/>
                <a:gd name="T18" fmla="*/ 1 w 1475"/>
                <a:gd name="T19" fmla="*/ 3 h 1760"/>
                <a:gd name="T20" fmla="*/ 1 w 1475"/>
                <a:gd name="T21" fmla="*/ 3 h 1760"/>
                <a:gd name="T22" fmla="*/ 1 w 1475"/>
                <a:gd name="T23" fmla="*/ 3 h 1760"/>
                <a:gd name="T24" fmla="*/ 1 w 1475"/>
                <a:gd name="T25" fmla="*/ 3 h 1760"/>
                <a:gd name="T26" fmla="*/ 1 w 1475"/>
                <a:gd name="T27" fmla="*/ 2 h 1760"/>
                <a:gd name="T28" fmla="*/ 0 w 1475"/>
                <a:gd name="T29" fmla="*/ 2 h 1760"/>
                <a:gd name="T30" fmla="*/ 0 w 1475"/>
                <a:gd name="T31" fmla="*/ 2 h 1760"/>
                <a:gd name="T32" fmla="*/ 0 w 1475"/>
                <a:gd name="T33" fmla="*/ 2 h 1760"/>
                <a:gd name="T34" fmla="*/ 0 w 1475"/>
                <a:gd name="T35" fmla="*/ 0 h 1760"/>
                <a:gd name="T36" fmla="*/ 0 w 1475"/>
                <a:gd name="T37" fmla="*/ 0 h 1760"/>
                <a:gd name="T38" fmla="*/ 1 w 1475"/>
                <a:gd name="T39" fmla="*/ 0 h 1760"/>
                <a:gd name="T40" fmla="*/ 1 w 1475"/>
                <a:gd name="T41" fmla="*/ 0 h 1760"/>
                <a:gd name="T42" fmla="*/ 1 w 1475"/>
                <a:gd name="T43" fmla="*/ 0 h 1760"/>
                <a:gd name="T44" fmla="*/ 1 w 1475"/>
                <a:gd name="T45" fmla="*/ 0 h 1760"/>
                <a:gd name="T46" fmla="*/ 1 w 1475"/>
                <a:gd name="T47" fmla="*/ 0 h 1760"/>
                <a:gd name="T48" fmla="*/ 2 w 1475"/>
                <a:gd name="T49" fmla="*/ 0 h 1760"/>
                <a:gd name="T50" fmla="*/ 2 w 1475"/>
                <a:gd name="T51" fmla="*/ 0 h 1760"/>
                <a:gd name="T52" fmla="*/ 2 w 1475"/>
                <a:gd name="T53" fmla="*/ 0 h 1760"/>
                <a:gd name="T54" fmla="*/ 2 w 1475"/>
                <a:gd name="T55" fmla="*/ 1 h 1760"/>
                <a:gd name="T56" fmla="*/ 3 w 1475"/>
                <a:gd name="T57" fmla="*/ 1 h 1760"/>
                <a:gd name="T58" fmla="*/ 3 w 1475"/>
                <a:gd name="T59" fmla="*/ 1 h 1760"/>
                <a:gd name="T60" fmla="*/ 3 w 1475"/>
                <a:gd name="T61" fmla="*/ 1 h 1760"/>
                <a:gd name="T62" fmla="*/ 3 w 1475"/>
                <a:gd name="T63" fmla="*/ 1 h 1760"/>
                <a:gd name="T64" fmla="*/ 4 w 1475"/>
                <a:gd name="T65" fmla="*/ 2 h 1760"/>
                <a:gd name="T66" fmla="*/ 4 w 1475"/>
                <a:gd name="T67" fmla="*/ 2 h 1760"/>
                <a:gd name="T68" fmla="*/ 4 w 1475"/>
                <a:gd name="T69" fmla="*/ 2 h 1760"/>
                <a:gd name="T70" fmla="*/ 4 w 1475"/>
                <a:gd name="T71" fmla="*/ 2 h 1760"/>
                <a:gd name="T72" fmla="*/ 4 w 1475"/>
                <a:gd name="T73" fmla="*/ 3 h 1760"/>
                <a:gd name="T74" fmla="*/ 4 w 1475"/>
                <a:gd name="T75" fmla="*/ 3 h 1760"/>
                <a:gd name="T76" fmla="*/ 4 w 1475"/>
                <a:gd name="T77" fmla="*/ 3 h 1760"/>
                <a:gd name="T78" fmla="*/ 5 w 1475"/>
                <a:gd name="T79" fmla="*/ 3 h 1760"/>
                <a:gd name="T80" fmla="*/ 5 w 1475"/>
                <a:gd name="T81" fmla="*/ 3 h 1760"/>
                <a:gd name="T82" fmla="*/ 5 w 1475"/>
                <a:gd name="T83" fmla="*/ 4 h 1760"/>
                <a:gd name="T84" fmla="*/ 5 w 1475"/>
                <a:gd name="T85" fmla="*/ 4 h 1760"/>
                <a:gd name="T86" fmla="*/ 5 w 1475"/>
                <a:gd name="T87" fmla="*/ 4 h 1760"/>
                <a:gd name="T88" fmla="*/ 5 w 1475"/>
                <a:gd name="T89" fmla="*/ 4 h 1760"/>
                <a:gd name="T90" fmla="*/ 5 w 1475"/>
                <a:gd name="T91" fmla="*/ 5 h 1760"/>
                <a:gd name="T92" fmla="*/ 5 w 1475"/>
                <a:gd name="T93" fmla="*/ 5 h 1760"/>
                <a:gd name="T94" fmla="*/ 6 w 1475"/>
                <a:gd name="T95" fmla="*/ 5 h 1760"/>
                <a:gd name="T96" fmla="*/ 1 w 1475"/>
                <a:gd name="T97" fmla="*/ 5 h 176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475"/>
                <a:gd name="T148" fmla="*/ 0 h 1760"/>
                <a:gd name="T149" fmla="*/ 1475 w 1475"/>
                <a:gd name="T150" fmla="*/ 1760 h 176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475" h="1760">
                  <a:moveTo>
                    <a:pt x="595" y="1173"/>
                  </a:moveTo>
                  <a:lnTo>
                    <a:pt x="593" y="1142"/>
                  </a:lnTo>
                  <a:lnTo>
                    <a:pt x="592" y="1112"/>
                  </a:lnTo>
                  <a:lnTo>
                    <a:pt x="585" y="1083"/>
                  </a:lnTo>
                  <a:lnTo>
                    <a:pt x="581" y="1054"/>
                  </a:lnTo>
                  <a:lnTo>
                    <a:pt x="575" y="1027"/>
                  </a:lnTo>
                  <a:lnTo>
                    <a:pt x="567" y="998"/>
                  </a:lnTo>
                  <a:lnTo>
                    <a:pt x="559" y="969"/>
                  </a:lnTo>
                  <a:lnTo>
                    <a:pt x="547" y="944"/>
                  </a:lnTo>
                  <a:lnTo>
                    <a:pt x="537" y="918"/>
                  </a:lnTo>
                  <a:lnTo>
                    <a:pt x="522" y="891"/>
                  </a:lnTo>
                  <a:lnTo>
                    <a:pt x="508" y="867"/>
                  </a:lnTo>
                  <a:lnTo>
                    <a:pt x="494" y="843"/>
                  </a:lnTo>
                  <a:lnTo>
                    <a:pt x="478" y="822"/>
                  </a:lnTo>
                  <a:lnTo>
                    <a:pt x="461" y="798"/>
                  </a:lnTo>
                  <a:lnTo>
                    <a:pt x="440" y="777"/>
                  </a:lnTo>
                  <a:lnTo>
                    <a:pt x="421" y="756"/>
                  </a:lnTo>
                  <a:lnTo>
                    <a:pt x="402" y="737"/>
                  </a:lnTo>
                  <a:lnTo>
                    <a:pt x="380" y="720"/>
                  </a:lnTo>
                  <a:lnTo>
                    <a:pt x="358" y="702"/>
                  </a:lnTo>
                  <a:lnTo>
                    <a:pt x="334" y="685"/>
                  </a:lnTo>
                  <a:lnTo>
                    <a:pt x="312" y="669"/>
                  </a:lnTo>
                  <a:lnTo>
                    <a:pt x="286" y="657"/>
                  </a:lnTo>
                  <a:lnTo>
                    <a:pt x="261" y="643"/>
                  </a:lnTo>
                  <a:lnTo>
                    <a:pt x="237" y="630"/>
                  </a:lnTo>
                  <a:lnTo>
                    <a:pt x="208" y="622"/>
                  </a:lnTo>
                  <a:lnTo>
                    <a:pt x="182" y="610"/>
                  </a:lnTo>
                  <a:lnTo>
                    <a:pt x="153" y="604"/>
                  </a:lnTo>
                  <a:lnTo>
                    <a:pt x="126" y="598"/>
                  </a:lnTo>
                  <a:lnTo>
                    <a:pt x="97" y="592"/>
                  </a:lnTo>
                  <a:lnTo>
                    <a:pt x="66" y="589"/>
                  </a:lnTo>
                  <a:lnTo>
                    <a:pt x="37" y="588"/>
                  </a:lnTo>
                  <a:lnTo>
                    <a:pt x="8" y="585"/>
                  </a:lnTo>
                  <a:lnTo>
                    <a:pt x="7" y="585"/>
                  </a:lnTo>
                  <a:lnTo>
                    <a:pt x="0" y="0"/>
                  </a:lnTo>
                  <a:lnTo>
                    <a:pt x="8" y="0"/>
                  </a:lnTo>
                  <a:lnTo>
                    <a:pt x="37" y="0"/>
                  </a:lnTo>
                  <a:lnTo>
                    <a:pt x="66" y="0"/>
                  </a:lnTo>
                  <a:lnTo>
                    <a:pt x="97" y="2"/>
                  </a:lnTo>
                  <a:lnTo>
                    <a:pt x="127" y="4"/>
                  </a:lnTo>
                  <a:lnTo>
                    <a:pt x="156" y="8"/>
                  </a:lnTo>
                  <a:lnTo>
                    <a:pt x="186" y="12"/>
                  </a:lnTo>
                  <a:lnTo>
                    <a:pt x="214" y="16"/>
                  </a:lnTo>
                  <a:lnTo>
                    <a:pt x="243" y="21"/>
                  </a:lnTo>
                  <a:lnTo>
                    <a:pt x="272" y="27"/>
                  </a:lnTo>
                  <a:lnTo>
                    <a:pt x="299" y="37"/>
                  </a:lnTo>
                  <a:lnTo>
                    <a:pt x="327" y="44"/>
                  </a:lnTo>
                  <a:lnTo>
                    <a:pt x="355" y="51"/>
                  </a:lnTo>
                  <a:lnTo>
                    <a:pt x="384" y="59"/>
                  </a:lnTo>
                  <a:lnTo>
                    <a:pt x="410" y="70"/>
                  </a:lnTo>
                  <a:lnTo>
                    <a:pt x="439" y="80"/>
                  </a:lnTo>
                  <a:lnTo>
                    <a:pt x="465" y="91"/>
                  </a:lnTo>
                  <a:lnTo>
                    <a:pt x="490" y="102"/>
                  </a:lnTo>
                  <a:lnTo>
                    <a:pt x="516" y="114"/>
                  </a:lnTo>
                  <a:lnTo>
                    <a:pt x="541" y="128"/>
                  </a:lnTo>
                  <a:lnTo>
                    <a:pt x="567" y="141"/>
                  </a:lnTo>
                  <a:lnTo>
                    <a:pt x="592" y="153"/>
                  </a:lnTo>
                  <a:lnTo>
                    <a:pt x="616" y="169"/>
                  </a:lnTo>
                  <a:lnTo>
                    <a:pt x="640" y="182"/>
                  </a:lnTo>
                  <a:lnTo>
                    <a:pt x="662" y="200"/>
                  </a:lnTo>
                  <a:lnTo>
                    <a:pt x="686" y="215"/>
                  </a:lnTo>
                  <a:lnTo>
                    <a:pt x="710" y="233"/>
                  </a:lnTo>
                  <a:lnTo>
                    <a:pt x="755" y="267"/>
                  </a:lnTo>
                  <a:lnTo>
                    <a:pt x="798" y="305"/>
                  </a:lnTo>
                  <a:lnTo>
                    <a:pt x="836" y="341"/>
                  </a:lnTo>
                  <a:lnTo>
                    <a:pt x="875" y="382"/>
                  </a:lnTo>
                  <a:lnTo>
                    <a:pt x="911" y="426"/>
                  </a:lnTo>
                  <a:lnTo>
                    <a:pt x="947" y="469"/>
                  </a:lnTo>
                  <a:lnTo>
                    <a:pt x="965" y="494"/>
                  </a:lnTo>
                  <a:lnTo>
                    <a:pt x="979" y="515"/>
                  </a:lnTo>
                  <a:lnTo>
                    <a:pt x="995" y="538"/>
                  </a:lnTo>
                  <a:lnTo>
                    <a:pt x="1009" y="563"/>
                  </a:lnTo>
                  <a:lnTo>
                    <a:pt x="1025" y="588"/>
                  </a:lnTo>
                  <a:lnTo>
                    <a:pt x="1038" y="613"/>
                  </a:lnTo>
                  <a:lnTo>
                    <a:pt x="1052" y="636"/>
                  </a:lnTo>
                  <a:lnTo>
                    <a:pt x="1064" y="662"/>
                  </a:lnTo>
                  <a:lnTo>
                    <a:pt x="1077" y="690"/>
                  </a:lnTo>
                  <a:lnTo>
                    <a:pt x="1089" y="716"/>
                  </a:lnTo>
                  <a:lnTo>
                    <a:pt x="1099" y="741"/>
                  </a:lnTo>
                  <a:lnTo>
                    <a:pt x="1110" y="767"/>
                  </a:lnTo>
                  <a:lnTo>
                    <a:pt x="1119" y="796"/>
                  </a:lnTo>
                  <a:lnTo>
                    <a:pt x="1128" y="822"/>
                  </a:lnTo>
                  <a:lnTo>
                    <a:pt x="1136" y="850"/>
                  </a:lnTo>
                  <a:lnTo>
                    <a:pt x="1142" y="879"/>
                  </a:lnTo>
                  <a:lnTo>
                    <a:pt x="1152" y="907"/>
                  </a:lnTo>
                  <a:lnTo>
                    <a:pt x="1155" y="934"/>
                  </a:lnTo>
                  <a:lnTo>
                    <a:pt x="1162" y="963"/>
                  </a:lnTo>
                  <a:lnTo>
                    <a:pt x="1166" y="994"/>
                  </a:lnTo>
                  <a:lnTo>
                    <a:pt x="1171" y="1021"/>
                  </a:lnTo>
                  <a:lnTo>
                    <a:pt x="1175" y="1053"/>
                  </a:lnTo>
                  <a:lnTo>
                    <a:pt x="1176" y="1082"/>
                  </a:lnTo>
                  <a:lnTo>
                    <a:pt x="1180" y="1112"/>
                  </a:lnTo>
                  <a:lnTo>
                    <a:pt x="1180" y="1142"/>
                  </a:lnTo>
                  <a:lnTo>
                    <a:pt x="1180" y="1173"/>
                  </a:lnTo>
                  <a:lnTo>
                    <a:pt x="1183" y="1173"/>
                  </a:lnTo>
                  <a:lnTo>
                    <a:pt x="1475" y="1173"/>
                  </a:lnTo>
                  <a:lnTo>
                    <a:pt x="889" y="1760"/>
                  </a:lnTo>
                  <a:lnTo>
                    <a:pt x="302" y="1173"/>
                  </a:lnTo>
                  <a:lnTo>
                    <a:pt x="595" y="117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ko-KR" altLang="en-US" b="0">
                <a:ea typeface="굴림" pitchFamily="50" charset="-127"/>
              </a:endParaRPr>
            </a:p>
          </p:txBody>
        </p:sp>
        <p:sp>
          <p:nvSpPr>
            <p:cNvPr id="247817" name="Freeform 107"/>
            <p:cNvSpPr>
              <a:spLocks/>
            </p:cNvSpPr>
            <p:nvPr/>
          </p:nvSpPr>
          <p:spPr bwMode="auto">
            <a:xfrm>
              <a:off x="2103" y="1530"/>
              <a:ext cx="1107" cy="925"/>
            </a:xfrm>
            <a:custGeom>
              <a:avLst/>
              <a:gdLst>
                <a:gd name="T0" fmla="*/ 5 w 1760"/>
                <a:gd name="T1" fmla="*/ 4 h 1470"/>
                <a:gd name="T2" fmla="*/ 4 w 1760"/>
                <a:gd name="T3" fmla="*/ 4 h 1470"/>
                <a:gd name="T4" fmla="*/ 4 w 1760"/>
                <a:gd name="T5" fmla="*/ 4 h 1470"/>
                <a:gd name="T6" fmla="*/ 4 w 1760"/>
                <a:gd name="T7" fmla="*/ 4 h 1470"/>
                <a:gd name="T8" fmla="*/ 4 w 1760"/>
                <a:gd name="T9" fmla="*/ 4 h 1470"/>
                <a:gd name="T10" fmla="*/ 4 w 1760"/>
                <a:gd name="T11" fmla="*/ 4 h 1470"/>
                <a:gd name="T12" fmla="*/ 3 w 1760"/>
                <a:gd name="T13" fmla="*/ 4 h 1470"/>
                <a:gd name="T14" fmla="*/ 3 w 1760"/>
                <a:gd name="T15" fmla="*/ 4 h 1470"/>
                <a:gd name="T16" fmla="*/ 3 w 1760"/>
                <a:gd name="T17" fmla="*/ 4 h 1470"/>
                <a:gd name="T18" fmla="*/ 3 w 1760"/>
                <a:gd name="T19" fmla="*/ 5 h 1470"/>
                <a:gd name="T20" fmla="*/ 3 w 1760"/>
                <a:gd name="T21" fmla="*/ 5 h 1470"/>
                <a:gd name="T22" fmla="*/ 3 w 1760"/>
                <a:gd name="T23" fmla="*/ 5 h 1470"/>
                <a:gd name="T24" fmla="*/ 3 w 1760"/>
                <a:gd name="T25" fmla="*/ 5 h 1470"/>
                <a:gd name="T26" fmla="*/ 2 w 1760"/>
                <a:gd name="T27" fmla="*/ 5 h 1470"/>
                <a:gd name="T28" fmla="*/ 2 w 1760"/>
                <a:gd name="T29" fmla="*/ 6 h 1470"/>
                <a:gd name="T30" fmla="*/ 2 w 1760"/>
                <a:gd name="T31" fmla="*/ 6 h 1470"/>
                <a:gd name="T32" fmla="*/ 2 w 1760"/>
                <a:gd name="T33" fmla="*/ 6 h 1470"/>
                <a:gd name="T34" fmla="*/ 0 w 1760"/>
                <a:gd name="T35" fmla="*/ 6 h 1470"/>
                <a:gd name="T36" fmla="*/ 0 w 1760"/>
                <a:gd name="T37" fmla="*/ 6 h 1470"/>
                <a:gd name="T38" fmla="*/ 0 w 1760"/>
                <a:gd name="T39" fmla="*/ 6 h 1470"/>
                <a:gd name="T40" fmla="*/ 0 w 1760"/>
                <a:gd name="T41" fmla="*/ 5 h 1470"/>
                <a:gd name="T42" fmla="*/ 0 w 1760"/>
                <a:gd name="T43" fmla="*/ 5 h 1470"/>
                <a:gd name="T44" fmla="*/ 0 w 1760"/>
                <a:gd name="T45" fmla="*/ 5 h 1470"/>
                <a:gd name="T46" fmla="*/ 0 w 1760"/>
                <a:gd name="T47" fmla="*/ 5 h 1470"/>
                <a:gd name="T48" fmla="*/ 0 w 1760"/>
                <a:gd name="T49" fmla="*/ 4 h 1470"/>
                <a:gd name="T50" fmla="*/ 0 w 1760"/>
                <a:gd name="T51" fmla="*/ 4 h 1470"/>
                <a:gd name="T52" fmla="*/ 0 w 1760"/>
                <a:gd name="T53" fmla="*/ 4 h 1470"/>
                <a:gd name="T54" fmla="*/ 1 w 1760"/>
                <a:gd name="T55" fmla="*/ 4 h 1470"/>
                <a:gd name="T56" fmla="*/ 1 w 1760"/>
                <a:gd name="T57" fmla="*/ 4 h 1470"/>
                <a:gd name="T58" fmla="*/ 1 w 1760"/>
                <a:gd name="T59" fmla="*/ 3 h 1470"/>
                <a:gd name="T60" fmla="*/ 1 w 1760"/>
                <a:gd name="T61" fmla="*/ 3 h 1470"/>
                <a:gd name="T62" fmla="*/ 1 w 1760"/>
                <a:gd name="T63" fmla="*/ 3 h 1470"/>
                <a:gd name="T64" fmla="*/ 2 w 1760"/>
                <a:gd name="T65" fmla="*/ 2 h 1470"/>
                <a:gd name="T66" fmla="*/ 2 w 1760"/>
                <a:gd name="T67" fmla="*/ 2 h 1470"/>
                <a:gd name="T68" fmla="*/ 2 w 1760"/>
                <a:gd name="T69" fmla="*/ 2 h 1470"/>
                <a:gd name="T70" fmla="*/ 2 w 1760"/>
                <a:gd name="T71" fmla="*/ 2 h 1470"/>
                <a:gd name="T72" fmla="*/ 3 w 1760"/>
                <a:gd name="T73" fmla="*/ 2 h 1470"/>
                <a:gd name="T74" fmla="*/ 3 w 1760"/>
                <a:gd name="T75" fmla="*/ 2 h 1470"/>
                <a:gd name="T76" fmla="*/ 3 w 1760"/>
                <a:gd name="T77" fmla="*/ 2 h 1470"/>
                <a:gd name="T78" fmla="*/ 3 w 1760"/>
                <a:gd name="T79" fmla="*/ 1 h 1470"/>
                <a:gd name="T80" fmla="*/ 3 w 1760"/>
                <a:gd name="T81" fmla="*/ 1 h 1470"/>
                <a:gd name="T82" fmla="*/ 4 w 1760"/>
                <a:gd name="T83" fmla="*/ 1 h 1470"/>
                <a:gd name="T84" fmla="*/ 4 w 1760"/>
                <a:gd name="T85" fmla="*/ 1 h 1470"/>
                <a:gd name="T86" fmla="*/ 4 w 1760"/>
                <a:gd name="T87" fmla="*/ 1 h 1470"/>
                <a:gd name="T88" fmla="*/ 4 w 1760"/>
                <a:gd name="T89" fmla="*/ 1 h 1470"/>
                <a:gd name="T90" fmla="*/ 5 w 1760"/>
                <a:gd name="T91" fmla="*/ 1 h 1470"/>
                <a:gd name="T92" fmla="*/ 5 w 1760"/>
                <a:gd name="T93" fmla="*/ 1 h 1470"/>
                <a:gd name="T94" fmla="*/ 5 w 1760"/>
                <a:gd name="T95" fmla="*/ 0 h 1470"/>
                <a:gd name="T96" fmla="*/ 5 w 1760"/>
                <a:gd name="T97" fmla="*/ 5 h 147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60"/>
                <a:gd name="T148" fmla="*/ 0 h 1470"/>
                <a:gd name="T149" fmla="*/ 1760 w 1760"/>
                <a:gd name="T150" fmla="*/ 1470 h 147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60" h="1470">
                  <a:moveTo>
                    <a:pt x="1173" y="879"/>
                  </a:moveTo>
                  <a:lnTo>
                    <a:pt x="1143" y="879"/>
                  </a:lnTo>
                  <a:lnTo>
                    <a:pt x="1112" y="883"/>
                  </a:lnTo>
                  <a:lnTo>
                    <a:pt x="1082" y="885"/>
                  </a:lnTo>
                  <a:lnTo>
                    <a:pt x="1053" y="892"/>
                  </a:lnTo>
                  <a:lnTo>
                    <a:pt x="1024" y="898"/>
                  </a:lnTo>
                  <a:lnTo>
                    <a:pt x="997" y="905"/>
                  </a:lnTo>
                  <a:lnTo>
                    <a:pt x="971" y="915"/>
                  </a:lnTo>
                  <a:lnTo>
                    <a:pt x="943" y="924"/>
                  </a:lnTo>
                  <a:lnTo>
                    <a:pt x="917" y="937"/>
                  </a:lnTo>
                  <a:lnTo>
                    <a:pt x="892" y="951"/>
                  </a:lnTo>
                  <a:lnTo>
                    <a:pt x="868" y="964"/>
                  </a:lnTo>
                  <a:lnTo>
                    <a:pt x="846" y="979"/>
                  </a:lnTo>
                  <a:lnTo>
                    <a:pt x="821" y="996"/>
                  </a:lnTo>
                  <a:lnTo>
                    <a:pt x="799" y="1013"/>
                  </a:lnTo>
                  <a:lnTo>
                    <a:pt x="778" y="1031"/>
                  </a:lnTo>
                  <a:lnTo>
                    <a:pt x="758" y="1050"/>
                  </a:lnTo>
                  <a:lnTo>
                    <a:pt x="737" y="1071"/>
                  </a:lnTo>
                  <a:lnTo>
                    <a:pt x="719" y="1093"/>
                  </a:lnTo>
                  <a:lnTo>
                    <a:pt x="701" y="1114"/>
                  </a:lnTo>
                  <a:lnTo>
                    <a:pt x="686" y="1137"/>
                  </a:lnTo>
                  <a:lnTo>
                    <a:pt x="671" y="1162"/>
                  </a:lnTo>
                  <a:lnTo>
                    <a:pt x="656" y="1186"/>
                  </a:lnTo>
                  <a:lnTo>
                    <a:pt x="642" y="1212"/>
                  </a:lnTo>
                  <a:lnTo>
                    <a:pt x="631" y="1238"/>
                  </a:lnTo>
                  <a:lnTo>
                    <a:pt x="621" y="1264"/>
                  </a:lnTo>
                  <a:lnTo>
                    <a:pt x="612" y="1293"/>
                  </a:lnTo>
                  <a:lnTo>
                    <a:pt x="603" y="1317"/>
                  </a:lnTo>
                  <a:lnTo>
                    <a:pt x="598" y="1346"/>
                  </a:lnTo>
                  <a:lnTo>
                    <a:pt x="592" y="1376"/>
                  </a:lnTo>
                  <a:lnTo>
                    <a:pt x="588" y="1405"/>
                  </a:lnTo>
                  <a:lnTo>
                    <a:pt x="587" y="1436"/>
                  </a:lnTo>
                  <a:lnTo>
                    <a:pt x="587" y="1466"/>
                  </a:lnTo>
                  <a:lnTo>
                    <a:pt x="587" y="1469"/>
                  </a:lnTo>
                  <a:lnTo>
                    <a:pt x="0" y="1470"/>
                  </a:lnTo>
                  <a:lnTo>
                    <a:pt x="0" y="1466"/>
                  </a:lnTo>
                  <a:lnTo>
                    <a:pt x="0" y="1436"/>
                  </a:lnTo>
                  <a:lnTo>
                    <a:pt x="0" y="1405"/>
                  </a:lnTo>
                  <a:lnTo>
                    <a:pt x="1" y="1375"/>
                  </a:lnTo>
                  <a:lnTo>
                    <a:pt x="4" y="1346"/>
                  </a:lnTo>
                  <a:lnTo>
                    <a:pt x="8" y="1316"/>
                  </a:lnTo>
                  <a:lnTo>
                    <a:pt x="11" y="1289"/>
                  </a:lnTo>
                  <a:lnTo>
                    <a:pt x="17" y="1257"/>
                  </a:lnTo>
                  <a:lnTo>
                    <a:pt x="21" y="1230"/>
                  </a:lnTo>
                  <a:lnTo>
                    <a:pt x="28" y="1201"/>
                  </a:lnTo>
                  <a:lnTo>
                    <a:pt x="36" y="1172"/>
                  </a:lnTo>
                  <a:lnTo>
                    <a:pt x="43" y="1144"/>
                  </a:lnTo>
                  <a:lnTo>
                    <a:pt x="51" y="1115"/>
                  </a:lnTo>
                  <a:lnTo>
                    <a:pt x="61" y="1089"/>
                  </a:lnTo>
                  <a:lnTo>
                    <a:pt x="69" y="1062"/>
                  </a:lnTo>
                  <a:lnTo>
                    <a:pt x="79" y="1035"/>
                  </a:lnTo>
                  <a:lnTo>
                    <a:pt x="90" y="1009"/>
                  </a:lnTo>
                  <a:lnTo>
                    <a:pt x="101" y="983"/>
                  </a:lnTo>
                  <a:lnTo>
                    <a:pt x="115" y="957"/>
                  </a:lnTo>
                  <a:lnTo>
                    <a:pt x="128" y="931"/>
                  </a:lnTo>
                  <a:lnTo>
                    <a:pt x="141" y="907"/>
                  </a:lnTo>
                  <a:lnTo>
                    <a:pt x="152" y="881"/>
                  </a:lnTo>
                  <a:lnTo>
                    <a:pt x="169" y="857"/>
                  </a:lnTo>
                  <a:lnTo>
                    <a:pt x="184" y="834"/>
                  </a:lnTo>
                  <a:lnTo>
                    <a:pt x="199" y="810"/>
                  </a:lnTo>
                  <a:lnTo>
                    <a:pt x="214" y="787"/>
                  </a:lnTo>
                  <a:lnTo>
                    <a:pt x="232" y="763"/>
                  </a:lnTo>
                  <a:lnTo>
                    <a:pt x="266" y="719"/>
                  </a:lnTo>
                  <a:lnTo>
                    <a:pt x="304" y="676"/>
                  </a:lnTo>
                  <a:lnTo>
                    <a:pt x="342" y="636"/>
                  </a:lnTo>
                  <a:lnTo>
                    <a:pt x="381" y="598"/>
                  </a:lnTo>
                  <a:lnTo>
                    <a:pt x="425" y="561"/>
                  </a:lnTo>
                  <a:lnTo>
                    <a:pt x="468" y="526"/>
                  </a:lnTo>
                  <a:lnTo>
                    <a:pt x="493" y="509"/>
                  </a:lnTo>
                  <a:lnTo>
                    <a:pt x="517" y="494"/>
                  </a:lnTo>
                  <a:lnTo>
                    <a:pt x="537" y="477"/>
                  </a:lnTo>
                  <a:lnTo>
                    <a:pt x="562" y="464"/>
                  </a:lnTo>
                  <a:lnTo>
                    <a:pt x="588" y="448"/>
                  </a:lnTo>
                  <a:lnTo>
                    <a:pt x="612" y="435"/>
                  </a:lnTo>
                  <a:lnTo>
                    <a:pt x="638" y="420"/>
                  </a:lnTo>
                  <a:lnTo>
                    <a:pt x="661" y="410"/>
                  </a:lnTo>
                  <a:lnTo>
                    <a:pt x="689" y="396"/>
                  </a:lnTo>
                  <a:lnTo>
                    <a:pt x="715" y="385"/>
                  </a:lnTo>
                  <a:lnTo>
                    <a:pt x="740" y="375"/>
                  </a:lnTo>
                  <a:lnTo>
                    <a:pt x="768" y="363"/>
                  </a:lnTo>
                  <a:lnTo>
                    <a:pt x="795" y="355"/>
                  </a:lnTo>
                  <a:lnTo>
                    <a:pt x="823" y="346"/>
                  </a:lnTo>
                  <a:lnTo>
                    <a:pt x="852" y="337"/>
                  </a:lnTo>
                  <a:lnTo>
                    <a:pt x="879" y="328"/>
                  </a:lnTo>
                  <a:lnTo>
                    <a:pt x="908" y="323"/>
                  </a:lnTo>
                  <a:lnTo>
                    <a:pt x="936" y="316"/>
                  </a:lnTo>
                  <a:lnTo>
                    <a:pt x="964" y="312"/>
                  </a:lnTo>
                  <a:lnTo>
                    <a:pt x="993" y="306"/>
                  </a:lnTo>
                  <a:lnTo>
                    <a:pt x="1023" y="302"/>
                  </a:lnTo>
                  <a:lnTo>
                    <a:pt x="1052" y="298"/>
                  </a:lnTo>
                  <a:lnTo>
                    <a:pt x="1082" y="295"/>
                  </a:lnTo>
                  <a:lnTo>
                    <a:pt x="1112" y="294"/>
                  </a:lnTo>
                  <a:lnTo>
                    <a:pt x="1143" y="294"/>
                  </a:lnTo>
                  <a:lnTo>
                    <a:pt x="1172" y="291"/>
                  </a:lnTo>
                  <a:lnTo>
                    <a:pt x="1173" y="291"/>
                  </a:lnTo>
                  <a:lnTo>
                    <a:pt x="1173" y="0"/>
                  </a:lnTo>
                  <a:lnTo>
                    <a:pt x="1760" y="585"/>
                  </a:lnTo>
                  <a:lnTo>
                    <a:pt x="1173" y="1172"/>
                  </a:lnTo>
                  <a:lnTo>
                    <a:pt x="1173" y="87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ko-KR" altLang="en-US" b="0">
                <a:ea typeface="굴림" pitchFamily="50" charset="-127"/>
              </a:endParaRPr>
            </a:p>
          </p:txBody>
        </p:sp>
        <p:sp>
          <p:nvSpPr>
            <p:cNvPr id="247818" name="Freeform 108"/>
            <p:cNvSpPr>
              <a:spLocks/>
            </p:cNvSpPr>
            <p:nvPr/>
          </p:nvSpPr>
          <p:spPr bwMode="auto">
            <a:xfrm>
              <a:off x="1918" y="2083"/>
              <a:ext cx="924" cy="1108"/>
            </a:xfrm>
            <a:custGeom>
              <a:avLst/>
              <a:gdLst>
                <a:gd name="T0" fmla="*/ 4 w 1471"/>
                <a:gd name="T1" fmla="*/ 3 h 1760"/>
                <a:gd name="T2" fmla="*/ 4 w 1471"/>
                <a:gd name="T3" fmla="*/ 3 h 1760"/>
                <a:gd name="T4" fmla="*/ 4 w 1471"/>
                <a:gd name="T5" fmla="*/ 3 h 1760"/>
                <a:gd name="T6" fmla="*/ 4 w 1471"/>
                <a:gd name="T7" fmla="*/ 3 h 1760"/>
                <a:gd name="T8" fmla="*/ 4 w 1471"/>
                <a:gd name="T9" fmla="*/ 3 h 1760"/>
                <a:gd name="T10" fmla="*/ 4 w 1471"/>
                <a:gd name="T11" fmla="*/ 4 h 1760"/>
                <a:gd name="T12" fmla="*/ 4 w 1471"/>
                <a:gd name="T13" fmla="*/ 4 h 1760"/>
                <a:gd name="T14" fmla="*/ 4 w 1471"/>
                <a:gd name="T15" fmla="*/ 4 h 1760"/>
                <a:gd name="T16" fmla="*/ 4 w 1471"/>
                <a:gd name="T17" fmla="*/ 4 h 1760"/>
                <a:gd name="T18" fmla="*/ 5 w 1471"/>
                <a:gd name="T19" fmla="*/ 4 h 1760"/>
                <a:gd name="T20" fmla="*/ 5 w 1471"/>
                <a:gd name="T21" fmla="*/ 4 h 1760"/>
                <a:gd name="T22" fmla="*/ 5 w 1471"/>
                <a:gd name="T23" fmla="*/ 5 h 1760"/>
                <a:gd name="T24" fmla="*/ 5 w 1471"/>
                <a:gd name="T25" fmla="*/ 5 h 1760"/>
                <a:gd name="T26" fmla="*/ 5 w 1471"/>
                <a:gd name="T27" fmla="*/ 5 h 1760"/>
                <a:gd name="T28" fmla="*/ 6 w 1471"/>
                <a:gd name="T29" fmla="*/ 5 h 1760"/>
                <a:gd name="T30" fmla="*/ 6 w 1471"/>
                <a:gd name="T31" fmla="*/ 5 h 1760"/>
                <a:gd name="T32" fmla="*/ 6 w 1471"/>
                <a:gd name="T33" fmla="*/ 5 h 1760"/>
                <a:gd name="T34" fmla="*/ 6 w 1471"/>
                <a:gd name="T35" fmla="*/ 7 h 1760"/>
                <a:gd name="T36" fmla="*/ 6 w 1471"/>
                <a:gd name="T37" fmla="*/ 7 h 1760"/>
                <a:gd name="T38" fmla="*/ 6 w 1471"/>
                <a:gd name="T39" fmla="*/ 7 h 1760"/>
                <a:gd name="T40" fmla="*/ 5 w 1471"/>
                <a:gd name="T41" fmla="*/ 7 h 1760"/>
                <a:gd name="T42" fmla="*/ 5 w 1471"/>
                <a:gd name="T43" fmla="*/ 7 h 1760"/>
                <a:gd name="T44" fmla="*/ 5 w 1471"/>
                <a:gd name="T45" fmla="*/ 7 h 1760"/>
                <a:gd name="T46" fmla="*/ 5 w 1471"/>
                <a:gd name="T47" fmla="*/ 7 h 1760"/>
                <a:gd name="T48" fmla="*/ 4 w 1471"/>
                <a:gd name="T49" fmla="*/ 7 h 1760"/>
                <a:gd name="T50" fmla="*/ 4 w 1471"/>
                <a:gd name="T51" fmla="*/ 7 h 1760"/>
                <a:gd name="T52" fmla="*/ 4 w 1471"/>
                <a:gd name="T53" fmla="*/ 7 h 1760"/>
                <a:gd name="T54" fmla="*/ 4 w 1471"/>
                <a:gd name="T55" fmla="*/ 7 h 1760"/>
                <a:gd name="T56" fmla="*/ 4 w 1471"/>
                <a:gd name="T57" fmla="*/ 7 h 1760"/>
                <a:gd name="T58" fmla="*/ 3 w 1471"/>
                <a:gd name="T59" fmla="*/ 6 h 1760"/>
                <a:gd name="T60" fmla="*/ 3 w 1471"/>
                <a:gd name="T61" fmla="*/ 6 h 1760"/>
                <a:gd name="T62" fmla="*/ 3 w 1471"/>
                <a:gd name="T63" fmla="*/ 6 h 1760"/>
                <a:gd name="T64" fmla="*/ 2 w 1471"/>
                <a:gd name="T65" fmla="*/ 6 h 1760"/>
                <a:gd name="T66" fmla="*/ 2 w 1471"/>
                <a:gd name="T67" fmla="*/ 5 h 1760"/>
                <a:gd name="T68" fmla="*/ 2 w 1471"/>
                <a:gd name="T69" fmla="*/ 5 h 1760"/>
                <a:gd name="T70" fmla="*/ 2 w 1471"/>
                <a:gd name="T71" fmla="*/ 5 h 1760"/>
                <a:gd name="T72" fmla="*/ 2 w 1471"/>
                <a:gd name="T73" fmla="*/ 5 h 1760"/>
                <a:gd name="T74" fmla="*/ 2 w 1471"/>
                <a:gd name="T75" fmla="*/ 5 h 1760"/>
                <a:gd name="T76" fmla="*/ 2 w 1471"/>
                <a:gd name="T77" fmla="*/ 4 h 1760"/>
                <a:gd name="T78" fmla="*/ 1 w 1471"/>
                <a:gd name="T79" fmla="*/ 4 h 1760"/>
                <a:gd name="T80" fmla="*/ 1 w 1471"/>
                <a:gd name="T81" fmla="*/ 4 h 1760"/>
                <a:gd name="T82" fmla="*/ 1 w 1471"/>
                <a:gd name="T83" fmla="*/ 4 h 1760"/>
                <a:gd name="T84" fmla="*/ 1 w 1471"/>
                <a:gd name="T85" fmla="*/ 3 h 1760"/>
                <a:gd name="T86" fmla="*/ 1 w 1471"/>
                <a:gd name="T87" fmla="*/ 3 h 1760"/>
                <a:gd name="T88" fmla="*/ 1 w 1471"/>
                <a:gd name="T89" fmla="*/ 3 h 1760"/>
                <a:gd name="T90" fmla="*/ 1 w 1471"/>
                <a:gd name="T91" fmla="*/ 3 h 1760"/>
                <a:gd name="T92" fmla="*/ 1 w 1471"/>
                <a:gd name="T93" fmla="*/ 2 h 1760"/>
                <a:gd name="T94" fmla="*/ 2 w 1471"/>
                <a:gd name="T95" fmla="*/ 0 h 1760"/>
                <a:gd name="T96" fmla="*/ 4 w 1471"/>
                <a:gd name="T97" fmla="*/ 2 h 176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471"/>
                <a:gd name="T148" fmla="*/ 0 h 1760"/>
                <a:gd name="T149" fmla="*/ 1471 w 1471"/>
                <a:gd name="T150" fmla="*/ 1760 h 176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471" h="1760">
                  <a:moveTo>
                    <a:pt x="881" y="587"/>
                  </a:moveTo>
                  <a:lnTo>
                    <a:pt x="881" y="617"/>
                  </a:lnTo>
                  <a:lnTo>
                    <a:pt x="882" y="646"/>
                  </a:lnTo>
                  <a:lnTo>
                    <a:pt x="886" y="676"/>
                  </a:lnTo>
                  <a:lnTo>
                    <a:pt x="892" y="705"/>
                  </a:lnTo>
                  <a:lnTo>
                    <a:pt x="897" y="732"/>
                  </a:lnTo>
                  <a:lnTo>
                    <a:pt x="906" y="761"/>
                  </a:lnTo>
                  <a:lnTo>
                    <a:pt x="915" y="790"/>
                  </a:lnTo>
                  <a:lnTo>
                    <a:pt x="925" y="816"/>
                  </a:lnTo>
                  <a:lnTo>
                    <a:pt x="936" y="842"/>
                  </a:lnTo>
                  <a:lnTo>
                    <a:pt x="950" y="867"/>
                  </a:lnTo>
                  <a:lnTo>
                    <a:pt x="965" y="892"/>
                  </a:lnTo>
                  <a:lnTo>
                    <a:pt x="980" y="915"/>
                  </a:lnTo>
                  <a:lnTo>
                    <a:pt x="995" y="937"/>
                  </a:lnTo>
                  <a:lnTo>
                    <a:pt x="1013" y="958"/>
                  </a:lnTo>
                  <a:lnTo>
                    <a:pt x="1031" y="980"/>
                  </a:lnTo>
                  <a:lnTo>
                    <a:pt x="1052" y="1001"/>
                  </a:lnTo>
                  <a:lnTo>
                    <a:pt x="1072" y="1019"/>
                  </a:lnTo>
                  <a:lnTo>
                    <a:pt x="1093" y="1040"/>
                  </a:lnTo>
                  <a:lnTo>
                    <a:pt x="1115" y="1056"/>
                  </a:lnTo>
                  <a:lnTo>
                    <a:pt x="1140" y="1073"/>
                  </a:lnTo>
                  <a:lnTo>
                    <a:pt x="1162" y="1087"/>
                  </a:lnTo>
                  <a:lnTo>
                    <a:pt x="1186" y="1103"/>
                  </a:lnTo>
                  <a:lnTo>
                    <a:pt x="1211" y="1116"/>
                  </a:lnTo>
                  <a:lnTo>
                    <a:pt x="1237" y="1128"/>
                  </a:lnTo>
                  <a:lnTo>
                    <a:pt x="1265" y="1138"/>
                  </a:lnTo>
                  <a:lnTo>
                    <a:pt x="1291" y="1146"/>
                  </a:lnTo>
                  <a:lnTo>
                    <a:pt x="1318" y="1154"/>
                  </a:lnTo>
                  <a:lnTo>
                    <a:pt x="1347" y="1162"/>
                  </a:lnTo>
                  <a:lnTo>
                    <a:pt x="1376" y="1166"/>
                  </a:lnTo>
                  <a:lnTo>
                    <a:pt x="1406" y="1171"/>
                  </a:lnTo>
                  <a:lnTo>
                    <a:pt x="1437" y="1172"/>
                  </a:lnTo>
                  <a:lnTo>
                    <a:pt x="1467" y="1172"/>
                  </a:lnTo>
                  <a:lnTo>
                    <a:pt x="1470" y="1172"/>
                  </a:lnTo>
                  <a:lnTo>
                    <a:pt x="1471" y="1760"/>
                  </a:lnTo>
                  <a:lnTo>
                    <a:pt x="1467" y="1760"/>
                  </a:lnTo>
                  <a:lnTo>
                    <a:pt x="1437" y="1760"/>
                  </a:lnTo>
                  <a:lnTo>
                    <a:pt x="1406" y="1757"/>
                  </a:lnTo>
                  <a:lnTo>
                    <a:pt x="1376" y="1757"/>
                  </a:lnTo>
                  <a:lnTo>
                    <a:pt x="1346" y="1753"/>
                  </a:lnTo>
                  <a:lnTo>
                    <a:pt x="1317" y="1752"/>
                  </a:lnTo>
                  <a:lnTo>
                    <a:pt x="1287" y="1745"/>
                  </a:lnTo>
                  <a:lnTo>
                    <a:pt x="1258" y="1741"/>
                  </a:lnTo>
                  <a:lnTo>
                    <a:pt x="1230" y="1735"/>
                  </a:lnTo>
                  <a:lnTo>
                    <a:pt x="1202" y="1730"/>
                  </a:lnTo>
                  <a:lnTo>
                    <a:pt x="1173" y="1723"/>
                  </a:lnTo>
                  <a:lnTo>
                    <a:pt x="1146" y="1717"/>
                  </a:lnTo>
                  <a:lnTo>
                    <a:pt x="1117" y="1708"/>
                  </a:lnTo>
                  <a:lnTo>
                    <a:pt x="1089" y="1698"/>
                  </a:lnTo>
                  <a:lnTo>
                    <a:pt x="1062" y="1688"/>
                  </a:lnTo>
                  <a:lnTo>
                    <a:pt x="1036" y="1679"/>
                  </a:lnTo>
                  <a:lnTo>
                    <a:pt x="1009" y="1668"/>
                  </a:lnTo>
                  <a:lnTo>
                    <a:pt x="983" y="1658"/>
                  </a:lnTo>
                  <a:lnTo>
                    <a:pt x="955" y="1644"/>
                  </a:lnTo>
                  <a:lnTo>
                    <a:pt x="932" y="1632"/>
                  </a:lnTo>
                  <a:lnTo>
                    <a:pt x="906" y="1619"/>
                  </a:lnTo>
                  <a:lnTo>
                    <a:pt x="882" y="1604"/>
                  </a:lnTo>
                  <a:lnTo>
                    <a:pt x="859" y="1590"/>
                  </a:lnTo>
                  <a:lnTo>
                    <a:pt x="834" y="1574"/>
                  </a:lnTo>
                  <a:lnTo>
                    <a:pt x="811" y="1560"/>
                  </a:lnTo>
                  <a:lnTo>
                    <a:pt x="787" y="1544"/>
                  </a:lnTo>
                  <a:lnTo>
                    <a:pt x="762" y="1527"/>
                  </a:lnTo>
                  <a:lnTo>
                    <a:pt x="719" y="1492"/>
                  </a:lnTo>
                  <a:lnTo>
                    <a:pt x="677" y="1456"/>
                  </a:lnTo>
                  <a:lnTo>
                    <a:pt x="636" y="1415"/>
                  </a:lnTo>
                  <a:lnTo>
                    <a:pt x="598" y="1375"/>
                  </a:lnTo>
                  <a:lnTo>
                    <a:pt x="560" y="1333"/>
                  </a:lnTo>
                  <a:lnTo>
                    <a:pt x="526" y="1288"/>
                  </a:lnTo>
                  <a:lnTo>
                    <a:pt x="508" y="1266"/>
                  </a:lnTo>
                  <a:lnTo>
                    <a:pt x="493" y="1241"/>
                  </a:lnTo>
                  <a:lnTo>
                    <a:pt x="478" y="1219"/>
                  </a:lnTo>
                  <a:lnTo>
                    <a:pt x="463" y="1194"/>
                  </a:lnTo>
                  <a:lnTo>
                    <a:pt x="446" y="1171"/>
                  </a:lnTo>
                  <a:lnTo>
                    <a:pt x="435" y="1146"/>
                  </a:lnTo>
                  <a:lnTo>
                    <a:pt x="422" y="1120"/>
                  </a:lnTo>
                  <a:lnTo>
                    <a:pt x="409" y="1096"/>
                  </a:lnTo>
                  <a:lnTo>
                    <a:pt x="395" y="1070"/>
                  </a:lnTo>
                  <a:lnTo>
                    <a:pt x="384" y="1044"/>
                  </a:lnTo>
                  <a:lnTo>
                    <a:pt x="373" y="1018"/>
                  </a:lnTo>
                  <a:lnTo>
                    <a:pt x="363" y="989"/>
                  </a:lnTo>
                  <a:lnTo>
                    <a:pt x="355" y="965"/>
                  </a:lnTo>
                  <a:lnTo>
                    <a:pt x="345" y="936"/>
                  </a:lnTo>
                  <a:lnTo>
                    <a:pt x="337" y="907"/>
                  </a:lnTo>
                  <a:lnTo>
                    <a:pt x="330" y="881"/>
                  </a:lnTo>
                  <a:lnTo>
                    <a:pt x="322" y="852"/>
                  </a:lnTo>
                  <a:lnTo>
                    <a:pt x="316" y="824"/>
                  </a:lnTo>
                  <a:lnTo>
                    <a:pt x="311" y="794"/>
                  </a:lnTo>
                  <a:lnTo>
                    <a:pt x="305" y="765"/>
                  </a:lnTo>
                  <a:lnTo>
                    <a:pt x="302" y="736"/>
                  </a:lnTo>
                  <a:lnTo>
                    <a:pt x="298" y="707"/>
                  </a:lnTo>
                  <a:lnTo>
                    <a:pt x="295" y="676"/>
                  </a:lnTo>
                  <a:lnTo>
                    <a:pt x="294" y="649"/>
                  </a:lnTo>
                  <a:lnTo>
                    <a:pt x="294" y="617"/>
                  </a:lnTo>
                  <a:lnTo>
                    <a:pt x="294" y="587"/>
                  </a:lnTo>
                  <a:lnTo>
                    <a:pt x="0" y="587"/>
                  </a:lnTo>
                  <a:lnTo>
                    <a:pt x="587" y="0"/>
                  </a:lnTo>
                  <a:lnTo>
                    <a:pt x="1173" y="587"/>
                  </a:lnTo>
                  <a:lnTo>
                    <a:pt x="881" y="58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ko-KR" altLang="en-US" b="0">
                <a:ea typeface="굴림" pitchFamily="50" charset="-127"/>
              </a:endParaRPr>
            </a:p>
          </p:txBody>
        </p:sp>
        <p:sp>
          <p:nvSpPr>
            <p:cNvPr id="247819" name="Freeform 109"/>
            <p:cNvSpPr>
              <a:spLocks/>
            </p:cNvSpPr>
            <p:nvPr/>
          </p:nvSpPr>
          <p:spPr bwMode="auto">
            <a:xfrm>
              <a:off x="2473" y="2594"/>
              <a:ext cx="1088" cy="780"/>
            </a:xfrm>
            <a:custGeom>
              <a:avLst/>
              <a:gdLst>
                <a:gd name="T0" fmla="*/ 3 w 1730"/>
                <a:gd name="T1" fmla="*/ 1 h 1238"/>
                <a:gd name="T2" fmla="*/ 3 w 1730"/>
                <a:gd name="T3" fmla="*/ 1 h 1238"/>
                <a:gd name="T4" fmla="*/ 3 w 1730"/>
                <a:gd name="T5" fmla="*/ 1 h 1238"/>
                <a:gd name="T6" fmla="*/ 3 w 1730"/>
                <a:gd name="T7" fmla="*/ 1 h 1238"/>
                <a:gd name="T8" fmla="*/ 3 w 1730"/>
                <a:gd name="T9" fmla="*/ 1 h 1238"/>
                <a:gd name="T10" fmla="*/ 4 w 1730"/>
                <a:gd name="T11" fmla="*/ 1 h 1238"/>
                <a:gd name="T12" fmla="*/ 4 w 1730"/>
                <a:gd name="T13" fmla="*/ 1 h 1238"/>
                <a:gd name="T14" fmla="*/ 4 w 1730"/>
                <a:gd name="T15" fmla="*/ 1 h 1238"/>
                <a:gd name="T16" fmla="*/ 4 w 1730"/>
                <a:gd name="T17" fmla="*/ 1 h 1238"/>
                <a:gd name="T18" fmla="*/ 4 w 1730"/>
                <a:gd name="T19" fmla="*/ 1 h 1238"/>
                <a:gd name="T20" fmla="*/ 4 w 1730"/>
                <a:gd name="T21" fmla="*/ 0 h 1238"/>
                <a:gd name="T22" fmla="*/ 5 w 1730"/>
                <a:gd name="T23" fmla="*/ 0 h 1238"/>
                <a:gd name="T24" fmla="*/ 7 w 1730"/>
                <a:gd name="T25" fmla="*/ 0 h 1238"/>
                <a:gd name="T26" fmla="*/ 7 w 1730"/>
                <a:gd name="T27" fmla="*/ 1 h 1238"/>
                <a:gd name="T28" fmla="*/ 7 w 1730"/>
                <a:gd name="T29" fmla="*/ 1 h 1238"/>
                <a:gd name="T30" fmla="*/ 7 w 1730"/>
                <a:gd name="T31" fmla="*/ 1 h 1238"/>
                <a:gd name="T32" fmla="*/ 7 w 1730"/>
                <a:gd name="T33" fmla="*/ 1 h 1238"/>
                <a:gd name="T34" fmla="*/ 7 w 1730"/>
                <a:gd name="T35" fmla="*/ 2 h 1238"/>
                <a:gd name="T36" fmla="*/ 6 w 1730"/>
                <a:gd name="T37" fmla="*/ 2 h 1238"/>
                <a:gd name="T38" fmla="*/ 6 w 1730"/>
                <a:gd name="T39" fmla="*/ 2 h 1238"/>
                <a:gd name="T40" fmla="*/ 6 w 1730"/>
                <a:gd name="T41" fmla="*/ 2 h 1238"/>
                <a:gd name="T42" fmla="*/ 6 w 1730"/>
                <a:gd name="T43" fmla="*/ 3 h 1238"/>
                <a:gd name="T44" fmla="*/ 5 w 1730"/>
                <a:gd name="T45" fmla="*/ 3 h 1238"/>
                <a:gd name="T46" fmla="*/ 5 w 1730"/>
                <a:gd name="T47" fmla="*/ 3 h 1238"/>
                <a:gd name="T48" fmla="*/ 5 w 1730"/>
                <a:gd name="T49" fmla="*/ 3 h 1238"/>
                <a:gd name="T50" fmla="*/ 5 w 1730"/>
                <a:gd name="T51" fmla="*/ 3 h 1238"/>
                <a:gd name="T52" fmla="*/ 5 w 1730"/>
                <a:gd name="T53" fmla="*/ 3 h 1238"/>
                <a:gd name="T54" fmla="*/ 4 w 1730"/>
                <a:gd name="T55" fmla="*/ 4 h 1238"/>
                <a:gd name="T56" fmla="*/ 4 w 1730"/>
                <a:gd name="T57" fmla="*/ 4 h 1238"/>
                <a:gd name="T58" fmla="*/ 4 w 1730"/>
                <a:gd name="T59" fmla="*/ 4 h 1238"/>
                <a:gd name="T60" fmla="*/ 4 w 1730"/>
                <a:gd name="T61" fmla="*/ 4 h 1238"/>
                <a:gd name="T62" fmla="*/ 3 w 1730"/>
                <a:gd name="T63" fmla="*/ 4 h 1238"/>
                <a:gd name="T64" fmla="*/ 3 w 1730"/>
                <a:gd name="T65" fmla="*/ 4 h 1238"/>
                <a:gd name="T66" fmla="*/ 3 w 1730"/>
                <a:gd name="T67" fmla="*/ 4 h 1238"/>
                <a:gd name="T68" fmla="*/ 3 w 1730"/>
                <a:gd name="T69" fmla="*/ 4 h 1238"/>
                <a:gd name="T70" fmla="*/ 2 w 1730"/>
                <a:gd name="T71" fmla="*/ 4 h 1238"/>
                <a:gd name="T72" fmla="*/ 2 w 1730"/>
                <a:gd name="T73" fmla="*/ 5 h 1238"/>
                <a:gd name="T74" fmla="*/ 2 w 1730"/>
                <a:gd name="T75" fmla="*/ 0 h 123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730"/>
                <a:gd name="T115" fmla="*/ 0 h 1238"/>
                <a:gd name="T116" fmla="*/ 1730 w 1730"/>
                <a:gd name="T117" fmla="*/ 1238 h 123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730" h="1238">
                  <a:moveTo>
                    <a:pt x="588" y="360"/>
                  </a:moveTo>
                  <a:lnTo>
                    <a:pt x="618" y="360"/>
                  </a:lnTo>
                  <a:lnTo>
                    <a:pt x="649" y="356"/>
                  </a:lnTo>
                  <a:lnTo>
                    <a:pt x="679" y="353"/>
                  </a:lnTo>
                  <a:lnTo>
                    <a:pt x="707" y="346"/>
                  </a:lnTo>
                  <a:lnTo>
                    <a:pt x="735" y="340"/>
                  </a:lnTo>
                  <a:lnTo>
                    <a:pt x="763" y="333"/>
                  </a:lnTo>
                  <a:lnTo>
                    <a:pt x="789" y="323"/>
                  </a:lnTo>
                  <a:lnTo>
                    <a:pt x="817" y="314"/>
                  </a:lnTo>
                  <a:lnTo>
                    <a:pt x="844" y="301"/>
                  </a:lnTo>
                  <a:lnTo>
                    <a:pt x="867" y="288"/>
                  </a:lnTo>
                  <a:lnTo>
                    <a:pt x="892" y="275"/>
                  </a:lnTo>
                  <a:lnTo>
                    <a:pt x="915" y="259"/>
                  </a:lnTo>
                  <a:lnTo>
                    <a:pt x="940" y="242"/>
                  </a:lnTo>
                  <a:lnTo>
                    <a:pt x="961" y="225"/>
                  </a:lnTo>
                  <a:lnTo>
                    <a:pt x="983" y="207"/>
                  </a:lnTo>
                  <a:lnTo>
                    <a:pt x="1002" y="188"/>
                  </a:lnTo>
                  <a:lnTo>
                    <a:pt x="1022" y="168"/>
                  </a:lnTo>
                  <a:lnTo>
                    <a:pt x="1042" y="145"/>
                  </a:lnTo>
                  <a:lnTo>
                    <a:pt x="1059" y="125"/>
                  </a:lnTo>
                  <a:lnTo>
                    <a:pt x="1075" y="101"/>
                  </a:lnTo>
                  <a:lnTo>
                    <a:pt x="1089" y="76"/>
                  </a:lnTo>
                  <a:lnTo>
                    <a:pt x="1105" y="53"/>
                  </a:lnTo>
                  <a:lnTo>
                    <a:pt x="1128" y="0"/>
                  </a:lnTo>
                  <a:lnTo>
                    <a:pt x="1460" y="344"/>
                  </a:lnTo>
                  <a:lnTo>
                    <a:pt x="1730" y="92"/>
                  </a:lnTo>
                  <a:lnTo>
                    <a:pt x="1705" y="140"/>
                  </a:lnTo>
                  <a:lnTo>
                    <a:pt x="1692" y="177"/>
                  </a:lnTo>
                  <a:lnTo>
                    <a:pt x="1680" y="203"/>
                  </a:lnTo>
                  <a:lnTo>
                    <a:pt x="1670" y="229"/>
                  </a:lnTo>
                  <a:lnTo>
                    <a:pt x="1659" y="255"/>
                  </a:lnTo>
                  <a:lnTo>
                    <a:pt x="1645" y="281"/>
                  </a:lnTo>
                  <a:lnTo>
                    <a:pt x="1633" y="307"/>
                  </a:lnTo>
                  <a:lnTo>
                    <a:pt x="1619" y="331"/>
                  </a:lnTo>
                  <a:lnTo>
                    <a:pt x="1607" y="357"/>
                  </a:lnTo>
                  <a:lnTo>
                    <a:pt x="1590" y="382"/>
                  </a:lnTo>
                  <a:lnTo>
                    <a:pt x="1576" y="404"/>
                  </a:lnTo>
                  <a:lnTo>
                    <a:pt x="1561" y="429"/>
                  </a:lnTo>
                  <a:lnTo>
                    <a:pt x="1546" y="451"/>
                  </a:lnTo>
                  <a:lnTo>
                    <a:pt x="1529" y="474"/>
                  </a:lnTo>
                  <a:lnTo>
                    <a:pt x="1495" y="519"/>
                  </a:lnTo>
                  <a:lnTo>
                    <a:pt x="1456" y="562"/>
                  </a:lnTo>
                  <a:lnTo>
                    <a:pt x="1418" y="602"/>
                  </a:lnTo>
                  <a:lnTo>
                    <a:pt x="1379" y="640"/>
                  </a:lnTo>
                  <a:lnTo>
                    <a:pt x="1336" y="677"/>
                  </a:lnTo>
                  <a:lnTo>
                    <a:pt x="1291" y="712"/>
                  </a:lnTo>
                  <a:lnTo>
                    <a:pt x="1268" y="729"/>
                  </a:lnTo>
                  <a:lnTo>
                    <a:pt x="1244" y="745"/>
                  </a:lnTo>
                  <a:lnTo>
                    <a:pt x="1222" y="762"/>
                  </a:lnTo>
                  <a:lnTo>
                    <a:pt x="1197" y="775"/>
                  </a:lnTo>
                  <a:lnTo>
                    <a:pt x="1172" y="790"/>
                  </a:lnTo>
                  <a:lnTo>
                    <a:pt x="1148" y="803"/>
                  </a:lnTo>
                  <a:lnTo>
                    <a:pt x="1122" y="818"/>
                  </a:lnTo>
                  <a:lnTo>
                    <a:pt x="1098" y="828"/>
                  </a:lnTo>
                  <a:lnTo>
                    <a:pt x="1072" y="843"/>
                  </a:lnTo>
                  <a:lnTo>
                    <a:pt x="1046" y="853"/>
                  </a:lnTo>
                  <a:lnTo>
                    <a:pt x="1020" y="864"/>
                  </a:lnTo>
                  <a:lnTo>
                    <a:pt x="991" y="875"/>
                  </a:lnTo>
                  <a:lnTo>
                    <a:pt x="965" y="883"/>
                  </a:lnTo>
                  <a:lnTo>
                    <a:pt x="936" y="892"/>
                  </a:lnTo>
                  <a:lnTo>
                    <a:pt x="909" y="901"/>
                  </a:lnTo>
                  <a:lnTo>
                    <a:pt x="881" y="911"/>
                  </a:lnTo>
                  <a:lnTo>
                    <a:pt x="853" y="916"/>
                  </a:lnTo>
                  <a:lnTo>
                    <a:pt x="824" y="922"/>
                  </a:lnTo>
                  <a:lnTo>
                    <a:pt x="795" y="926"/>
                  </a:lnTo>
                  <a:lnTo>
                    <a:pt x="767" y="931"/>
                  </a:lnTo>
                  <a:lnTo>
                    <a:pt x="737" y="937"/>
                  </a:lnTo>
                  <a:lnTo>
                    <a:pt x="708" y="941"/>
                  </a:lnTo>
                  <a:lnTo>
                    <a:pt x="679" y="943"/>
                  </a:lnTo>
                  <a:lnTo>
                    <a:pt x="649" y="944"/>
                  </a:lnTo>
                  <a:lnTo>
                    <a:pt x="618" y="944"/>
                  </a:lnTo>
                  <a:lnTo>
                    <a:pt x="589" y="947"/>
                  </a:lnTo>
                  <a:lnTo>
                    <a:pt x="588" y="947"/>
                  </a:lnTo>
                  <a:lnTo>
                    <a:pt x="588" y="1238"/>
                  </a:lnTo>
                  <a:lnTo>
                    <a:pt x="0" y="653"/>
                  </a:lnTo>
                  <a:lnTo>
                    <a:pt x="588" y="66"/>
                  </a:lnTo>
                  <a:lnTo>
                    <a:pt x="588" y="36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ko-KR" altLang="en-US" b="0">
                <a:ea typeface="굴림" pitchFamily="50" charset="-127"/>
              </a:endParaRPr>
            </a:p>
          </p:txBody>
        </p:sp>
      </p:grpSp>
      <p:grpSp>
        <p:nvGrpSpPr>
          <p:cNvPr id="247820" name="Group 12"/>
          <p:cNvGrpSpPr>
            <a:grpSpLocks/>
          </p:cNvGrpSpPr>
          <p:nvPr/>
        </p:nvGrpSpPr>
        <p:grpSpPr bwMode="auto">
          <a:xfrm>
            <a:off x="2124075" y="4938713"/>
            <a:ext cx="1366838" cy="1370012"/>
            <a:chOff x="430" y="2522"/>
            <a:chExt cx="861" cy="863"/>
          </a:xfrm>
        </p:grpSpPr>
        <p:sp>
          <p:nvSpPr>
            <p:cNvPr id="247821" name="Oval 52"/>
            <p:cNvSpPr>
              <a:spLocks noChangeArrowheads="1"/>
            </p:cNvSpPr>
            <p:nvPr/>
          </p:nvSpPr>
          <p:spPr bwMode="auto">
            <a:xfrm flipH="1">
              <a:off x="430" y="2522"/>
              <a:ext cx="861" cy="86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47822" name="Oval 52"/>
            <p:cNvSpPr>
              <a:spLocks noChangeArrowheads="1"/>
            </p:cNvSpPr>
            <p:nvPr/>
          </p:nvSpPr>
          <p:spPr bwMode="auto">
            <a:xfrm flipH="1">
              <a:off x="521" y="2614"/>
              <a:ext cx="678" cy="680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grpSp>
        <p:nvGrpSpPr>
          <p:cNvPr id="247823" name="Group 15"/>
          <p:cNvGrpSpPr>
            <a:grpSpLocks/>
          </p:cNvGrpSpPr>
          <p:nvPr/>
        </p:nvGrpSpPr>
        <p:grpSpPr bwMode="auto">
          <a:xfrm>
            <a:off x="5651500" y="1987550"/>
            <a:ext cx="1366838" cy="1370013"/>
            <a:chOff x="430" y="2522"/>
            <a:chExt cx="861" cy="863"/>
          </a:xfrm>
        </p:grpSpPr>
        <p:sp>
          <p:nvSpPr>
            <p:cNvPr id="247824" name="Oval 52"/>
            <p:cNvSpPr>
              <a:spLocks noChangeArrowheads="1"/>
            </p:cNvSpPr>
            <p:nvPr/>
          </p:nvSpPr>
          <p:spPr bwMode="auto">
            <a:xfrm flipH="1">
              <a:off x="430" y="2522"/>
              <a:ext cx="861" cy="86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47825" name="Oval 52"/>
            <p:cNvSpPr>
              <a:spLocks noChangeArrowheads="1"/>
            </p:cNvSpPr>
            <p:nvPr/>
          </p:nvSpPr>
          <p:spPr bwMode="auto">
            <a:xfrm flipH="1">
              <a:off x="521" y="2614"/>
              <a:ext cx="678" cy="680"/>
            </a:xfrm>
            <a:prstGeom prst="ellipse">
              <a:avLst/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  <p:grpSp>
        <p:nvGrpSpPr>
          <p:cNvPr id="247826" name="Group 18"/>
          <p:cNvGrpSpPr>
            <a:grpSpLocks/>
          </p:cNvGrpSpPr>
          <p:nvPr/>
        </p:nvGrpSpPr>
        <p:grpSpPr bwMode="auto">
          <a:xfrm>
            <a:off x="5651500" y="4938713"/>
            <a:ext cx="1366838" cy="1370012"/>
            <a:chOff x="430" y="2522"/>
            <a:chExt cx="861" cy="863"/>
          </a:xfrm>
        </p:grpSpPr>
        <p:sp>
          <p:nvSpPr>
            <p:cNvPr id="247827" name="Oval 52"/>
            <p:cNvSpPr>
              <a:spLocks noChangeArrowheads="1"/>
            </p:cNvSpPr>
            <p:nvPr/>
          </p:nvSpPr>
          <p:spPr bwMode="auto">
            <a:xfrm flipH="1">
              <a:off x="430" y="2522"/>
              <a:ext cx="861" cy="863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  <p:sp>
          <p:nvSpPr>
            <p:cNvPr id="247828" name="Oval 52"/>
            <p:cNvSpPr>
              <a:spLocks noChangeArrowheads="1"/>
            </p:cNvSpPr>
            <p:nvPr/>
          </p:nvSpPr>
          <p:spPr bwMode="auto">
            <a:xfrm flipH="1">
              <a:off x="521" y="2614"/>
              <a:ext cx="678" cy="680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ko-KR" sz="1100">
                <a:solidFill>
                  <a:srgbClr val="FFFFFF"/>
                </a:solidFill>
                <a:ea typeface="굴림" pitchFamily="50" charset="-127"/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50884" name="Arc 4"/>
          <p:cNvSpPr>
            <a:spLocks/>
          </p:cNvSpPr>
          <p:nvPr/>
        </p:nvSpPr>
        <p:spPr bwMode="auto">
          <a:xfrm>
            <a:off x="912813" y="2306638"/>
            <a:ext cx="2495550" cy="45561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4306"/>
              <a:gd name="T2" fmla="*/ 21430 w 21600"/>
              <a:gd name="T3" fmla="*/ 24306 h 24306"/>
              <a:gd name="T4" fmla="*/ 0 w 21600"/>
              <a:gd name="T5" fmla="*/ 21600 h 24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306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04"/>
                  <a:pt x="21543" y="23408"/>
                  <a:pt x="21429" y="24305"/>
                </a:cubicBezTo>
              </a:path>
              <a:path w="21600" h="24306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04"/>
                  <a:pt x="21543" y="23408"/>
                  <a:pt x="21429" y="24305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3071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50885" name="Arc 5"/>
          <p:cNvSpPr>
            <a:spLocks/>
          </p:cNvSpPr>
          <p:nvPr/>
        </p:nvSpPr>
        <p:spPr bwMode="auto">
          <a:xfrm>
            <a:off x="912813" y="2279650"/>
            <a:ext cx="2381250" cy="45815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3858"/>
              <a:gd name="T2" fmla="*/ 21482 w 21600"/>
              <a:gd name="T3" fmla="*/ 23858 h 23858"/>
              <a:gd name="T4" fmla="*/ 0 w 21600"/>
              <a:gd name="T5" fmla="*/ 21600 h 23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858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354"/>
                  <a:pt x="21560" y="23107"/>
                  <a:pt x="21481" y="23857"/>
                </a:cubicBezTo>
              </a:path>
              <a:path w="21600" h="23858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354"/>
                  <a:pt x="21560" y="23107"/>
                  <a:pt x="21481" y="23857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78A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grpSp>
        <p:nvGrpSpPr>
          <p:cNvPr id="250886" name="Group 6"/>
          <p:cNvGrpSpPr>
            <a:grpSpLocks/>
          </p:cNvGrpSpPr>
          <p:nvPr/>
        </p:nvGrpSpPr>
        <p:grpSpPr bwMode="auto">
          <a:xfrm>
            <a:off x="2319338" y="3044825"/>
            <a:ext cx="180975" cy="177800"/>
            <a:chOff x="1529" y="1918"/>
            <a:chExt cx="114" cy="112"/>
          </a:xfrm>
        </p:grpSpPr>
        <p:sp>
          <p:nvSpPr>
            <p:cNvPr id="250887" name="Oval 7"/>
            <p:cNvSpPr>
              <a:spLocks noChangeArrowheads="1"/>
            </p:cNvSpPr>
            <p:nvPr/>
          </p:nvSpPr>
          <p:spPr bwMode="auto">
            <a:xfrm>
              <a:off x="1529" y="1918"/>
              <a:ext cx="114" cy="11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50888" name="Oval 8"/>
            <p:cNvSpPr>
              <a:spLocks noChangeArrowheads="1"/>
            </p:cNvSpPr>
            <p:nvPr/>
          </p:nvSpPr>
          <p:spPr bwMode="auto">
            <a:xfrm>
              <a:off x="1533" y="1931"/>
              <a:ext cx="65" cy="6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250889" name="Group 9"/>
          <p:cNvGrpSpPr>
            <a:grpSpLocks/>
          </p:cNvGrpSpPr>
          <p:nvPr/>
        </p:nvGrpSpPr>
        <p:grpSpPr bwMode="auto">
          <a:xfrm>
            <a:off x="2824163" y="4024313"/>
            <a:ext cx="200025" cy="196850"/>
            <a:chOff x="1760" y="2284"/>
            <a:chExt cx="126" cy="124"/>
          </a:xfrm>
        </p:grpSpPr>
        <p:sp>
          <p:nvSpPr>
            <p:cNvPr id="250890" name="Oval 10"/>
            <p:cNvSpPr>
              <a:spLocks noChangeArrowheads="1"/>
            </p:cNvSpPr>
            <p:nvPr/>
          </p:nvSpPr>
          <p:spPr bwMode="auto">
            <a:xfrm>
              <a:off x="1760" y="2284"/>
              <a:ext cx="126" cy="124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50891" name="Oval 11"/>
            <p:cNvSpPr>
              <a:spLocks noChangeArrowheads="1"/>
            </p:cNvSpPr>
            <p:nvPr/>
          </p:nvSpPr>
          <p:spPr bwMode="auto">
            <a:xfrm>
              <a:off x="1765" y="2299"/>
              <a:ext cx="71" cy="7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250892" name="Group 12"/>
          <p:cNvGrpSpPr>
            <a:grpSpLocks/>
          </p:cNvGrpSpPr>
          <p:nvPr/>
        </p:nvGrpSpPr>
        <p:grpSpPr bwMode="auto">
          <a:xfrm>
            <a:off x="3073400" y="4922838"/>
            <a:ext cx="238125" cy="234950"/>
            <a:chOff x="1959" y="2834"/>
            <a:chExt cx="150" cy="148"/>
          </a:xfrm>
        </p:grpSpPr>
        <p:sp>
          <p:nvSpPr>
            <p:cNvPr id="250893" name="Oval 13"/>
            <p:cNvSpPr>
              <a:spLocks noChangeArrowheads="1"/>
            </p:cNvSpPr>
            <p:nvPr/>
          </p:nvSpPr>
          <p:spPr bwMode="auto">
            <a:xfrm>
              <a:off x="1959" y="2834"/>
              <a:ext cx="150" cy="148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50894" name="Oval 14"/>
            <p:cNvSpPr>
              <a:spLocks noChangeArrowheads="1"/>
            </p:cNvSpPr>
            <p:nvPr/>
          </p:nvSpPr>
          <p:spPr bwMode="auto">
            <a:xfrm>
              <a:off x="1965" y="2852"/>
              <a:ext cx="84" cy="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250895" name="Group 15"/>
          <p:cNvGrpSpPr>
            <a:grpSpLocks/>
          </p:cNvGrpSpPr>
          <p:nvPr/>
        </p:nvGrpSpPr>
        <p:grpSpPr bwMode="auto">
          <a:xfrm>
            <a:off x="3198813" y="5983288"/>
            <a:ext cx="257175" cy="254000"/>
            <a:chOff x="2068" y="3443"/>
            <a:chExt cx="162" cy="160"/>
          </a:xfrm>
        </p:grpSpPr>
        <p:sp>
          <p:nvSpPr>
            <p:cNvPr id="250896" name="Oval 16"/>
            <p:cNvSpPr>
              <a:spLocks noChangeArrowheads="1"/>
            </p:cNvSpPr>
            <p:nvPr/>
          </p:nvSpPr>
          <p:spPr bwMode="auto">
            <a:xfrm>
              <a:off x="2068" y="3443"/>
              <a:ext cx="162" cy="160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50897" name="Oval 17"/>
            <p:cNvSpPr>
              <a:spLocks noChangeArrowheads="1"/>
            </p:cNvSpPr>
            <p:nvPr/>
          </p:nvSpPr>
          <p:spPr bwMode="auto">
            <a:xfrm>
              <a:off x="2074" y="3462"/>
              <a:ext cx="92" cy="91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grpSp>
        <p:nvGrpSpPr>
          <p:cNvPr id="250898" name="Group 18"/>
          <p:cNvGrpSpPr>
            <a:grpSpLocks/>
          </p:cNvGrpSpPr>
          <p:nvPr/>
        </p:nvGrpSpPr>
        <p:grpSpPr bwMode="auto">
          <a:xfrm>
            <a:off x="71438" y="2205038"/>
            <a:ext cx="2087562" cy="1833562"/>
            <a:chOff x="3832" y="1706"/>
            <a:chExt cx="1678" cy="1473"/>
          </a:xfrm>
        </p:grpSpPr>
        <p:sp>
          <p:nvSpPr>
            <p:cNvPr id="250899" name="AutoShape 52"/>
            <p:cNvSpPr>
              <a:spLocks noChangeArrowheads="1"/>
            </p:cNvSpPr>
            <p:nvPr/>
          </p:nvSpPr>
          <p:spPr bwMode="auto">
            <a:xfrm>
              <a:off x="3832" y="1706"/>
              <a:ext cx="1678" cy="1473"/>
            </a:xfrm>
            <a:custGeom>
              <a:avLst/>
              <a:gdLst>
                <a:gd name="T0" fmla="*/ 100724381 w 21600"/>
                <a:gd name="T1" fmla="*/ 0 h 21600"/>
                <a:gd name="T2" fmla="*/ 29499165 w 21600"/>
                <a:gd name="T3" fmla="*/ 28519662 h 21600"/>
                <a:gd name="T4" fmla="*/ 0 w 21600"/>
                <a:gd name="T5" fmla="*/ 97379759 h 21600"/>
                <a:gd name="T6" fmla="*/ 29499165 w 21600"/>
                <a:gd name="T7" fmla="*/ 166239869 h 21600"/>
                <a:gd name="T8" fmla="*/ 100724381 w 21600"/>
                <a:gd name="T9" fmla="*/ 194759519 h 21600"/>
                <a:gd name="T10" fmla="*/ 171949513 w 21600"/>
                <a:gd name="T11" fmla="*/ 166239869 h 21600"/>
                <a:gd name="T12" fmla="*/ 201448665 w 21600"/>
                <a:gd name="T13" fmla="*/ 97379759 h 21600"/>
                <a:gd name="T14" fmla="*/ 171949513 w 21600"/>
                <a:gd name="T15" fmla="*/ 2851966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421" y="10800"/>
                  </a:moveTo>
                  <a:cubicBezTo>
                    <a:pt x="4421" y="14323"/>
                    <a:pt x="7277" y="17179"/>
                    <a:pt x="10800" y="17179"/>
                  </a:cubicBezTo>
                  <a:cubicBezTo>
                    <a:pt x="14323" y="17179"/>
                    <a:pt x="17179" y="14323"/>
                    <a:pt x="17179" y="10800"/>
                  </a:cubicBezTo>
                  <a:cubicBezTo>
                    <a:pt x="17179" y="7277"/>
                    <a:pt x="14323" y="4421"/>
                    <a:pt x="10800" y="4421"/>
                  </a:cubicBezTo>
                  <a:cubicBezTo>
                    <a:pt x="7277" y="4421"/>
                    <a:pt x="4421" y="7277"/>
                    <a:pt x="4421" y="1080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ko-KR" altLang="en-US" b="0">
                <a:ea typeface="굴림" pitchFamily="50" charset="-127"/>
              </a:endParaRPr>
            </a:p>
          </p:txBody>
        </p:sp>
        <p:sp>
          <p:nvSpPr>
            <p:cNvPr id="250900" name="Oval 53"/>
            <p:cNvSpPr>
              <a:spLocks noChangeArrowheads="1"/>
            </p:cNvSpPr>
            <p:nvPr/>
          </p:nvSpPr>
          <p:spPr bwMode="auto">
            <a:xfrm>
              <a:off x="3969" y="1797"/>
              <a:ext cx="1406" cy="12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alpha val="45000"/>
                  </a:schemeClr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altLang="ko-KR" sz="3600" b="0">
                  <a:solidFill>
                    <a:srgbClr val="FFFFFF"/>
                  </a:solidFill>
                  <a:latin typeface="Arial Black" pitchFamily="34" charset="0"/>
                  <a:ea typeface="굴림" pitchFamily="50" charset="-127"/>
                </a:rPr>
                <a:t>PPT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altLang="ko-KR" sz="1400" b="0" i="1">
                  <a:solidFill>
                    <a:srgbClr val="FFCC00"/>
                  </a:solidFill>
                  <a:latin typeface="Arial Black" pitchFamily="34" charset="0"/>
                  <a:ea typeface="굴림" pitchFamily="50" charset="-127"/>
                </a:rPr>
                <a:t>Wowform.com</a:t>
              </a:r>
            </a:p>
          </p:txBody>
        </p:sp>
      </p:grpSp>
      <p:sp>
        <p:nvSpPr>
          <p:cNvPr id="250901" name="AutoShape 33"/>
          <p:cNvSpPr>
            <a:spLocks noChangeArrowheads="1"/>
          </p:cNvSpPr>
          <p:nvPr/>
        </p:nvSpPr>
        <p:spPr bwMode="auto">
          <a:xfrm>
            <a:off x="1692275" y="1557338"/>
            <a:ext cx="5832475" cy="4318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chemeClr val="accent2"/>
              </a:gs>
              <a:gs pos="5000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250902" name="Rectangle 46"/>
          <p:cNvSpPr>
            <a:spLocks noChangeArrowheads="1"/>
          </p:cNvSpPr>
          <p:nvPr/>
        </p:nvSpPr>
        <p:spPr bwMode="auto">
          <a:xfrm flipH="1">
            <a:off x="3028950" y="2768600"/>
            <a:ext cx="5180013" cy="6000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0903" name="Line 48"/>
          <p:cNvSpPr>
            <a:spLocks noChangeShapeType="1"/>
          </p:cNvSpPr>
          <p:nvPr/>
        </p:nvSpPr>
        <p:spPr bwMode="auto">
          <a:xfrm flipH="1">
            <a:off x="2957513" y="2708275"/>
            <a:ext cx="5251450" cy="0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0904" name="Text Box 52"/>
          <p:cNvSpPr txBox="1">
            <a:spLocks noChangeArrowheads="1"/>
          </p:cNvSpPr>
          <p:nvPr/>
        </p:nvSpPr>
        <p:spPr bwMode="auto">
          <a:xfrm flipH="1">
            <a:off x="3100388" y="2827338"/>
            <a:ext cx="1250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atinLnBrk="1"/>
            <a:r>
              <a:rPr lang="en-US" altLang="ko-KR" sz="1200">
                <a:ea typeface="맑은 고딕" pitchFamily="50" charset="-127"/>
              </a:rPr>
              <a:t>Your Text here</a:t>
            </a:r>
          </a:p>
        </p:txBody>
      </p:sp>
      <p:sp>
        <p:nvSpPr>
          <p:cNvPr id="250905" name="Line 48"/>
          <p:cNvSpPr>
            <a:spLocks noChangeShapeType="1"/>
          </p:cNvSpPr>
          <p:nvPr/>
        </p:nvSpPr>
        <p:spPr bwMode="auto">
          <a:xfrm flipH="1">
            <a:off x="2957513" y="3429000"/>
            <a:ext cx="5251450" cy="0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0906" name="Rectangle 46"/>
          <p:cNvSpPr>
            <a:spLocks noChangeArrowheads="1"/>
          </p:cNvSpPr>
          <p:nvPr/>
        </p:nvSpPr>
        <p:spPr bwMode="auto">
          <a:xfrm flipH="1">
            <a:off x="3311525" y="3776663"/>
            <a:ext cx="5180013" cy="6000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0907" name="Line 48"/>
          <p:cNvSpPr>
            <a:spLocks noChangeShapeType="1"/>
          </p:cNvSpPr>
          <p:nvPr/>
        </p:nvSpPr>
        <p:spPr bwMode="auto">
          <a:xfrm flipH="1">
            <a:off x="3240088" y="3716338"/>
            <a:ext cx="5251450" cy="0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0908" name="Line 48"/>
          <p:cNvSpPr>
            <a:spLocks noChangeShapeType="1"/>
          </p:cNvSpPr>
          <p:nvPr/>
        </p:nvSpPr>
        <p:spPr bwMode="auto">
          <a:xfrm flipH="1">
            <a:off x="3240088" y="4437063"/>
            <a:ext cx="5251450" cy="0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0909" name="Rectangle 46"/>
          <p:cNvSpPr>
            <a:spLocks noChangeArrowheads="1"/>
          </p:cNvSpPr>
          <p:nvPr/>
        </p:nvSpPr>
        <p:spPr bwMode="auto">
          <a:xfrm flipH="1">
            <a:off x="3598863" y="4784725"/>
            <a:ext cx="5180012" cy="6000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0910" name="Line 48"/>
          <p:cNvSpPr>
            <a:spLocks noChangeShapeType="1"/>
          </p:cNvSpPr>
          <p:nvPr/>
        </p:nvSpPr>
        <p:spPr bwMode="auto">
          <a:xfrm flipH="1">
            <a:off x="3527425" y="4724400"/>
            <a:ext cx="5251450" cy="0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0911" name="Line 48"/>
          <p:cNvSpPr>
            <a:spLocks noChangeShapeType="1"/>
          </p:cNvSpPr>
          <p:nvPr/>
        </p:nvSpPr>
        <p:spPr bwMode="auto">
          <a:xfrm flipH="1">
            <a:off x="3527425" y="5445125"/>
            <a:ext cx="5251450" cy="0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0912" name="Rectangle 46"/>
          <p:cNvSpPr>
            <a:spLocks noChangeArrowheads="1"/>
          </p:cNvSpPr>
          <p:nvPr/>
        </p:nvSpPr>
        <p:spPr bwMode="auto">
          <a:xfrm flipH="1">
            <a:off x="3856038" y="5794375"/>
            <a:ext cx="5180012" cy="6000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0913" name="Line 48"/>
          <p:cNvSpPr>
            <a:spLocks noChangeShapeType="1"/>
          </p:cNvSpPr>
          <p:nvPr/>
        </p:nvSpPr>
        <p:spPr bwMode="auto">
          <a:xfrm flipH="1">
            <a:off x="3784600" y="5734050"/>
            <a:ext cx="5251450" cy="0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0914" name="Line 48"/>
          <p:cNvSpPr>
            <a:spLocks noChangeShapeType="1"/>
          </p:cNvSpPr>
          <p:nvPr/>
        </p:nvSpPr>
        <p:spPr bwMode="auto">
          <a:xfrm flipH="1">
            <a:off x="3784600" y="6454775"/>
            <a:ext cx="5251450" cy="0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0915" name="Text Box 52"/>
          <p:cNvSpPr txBox="1">
            <a:spLocks noChangeArrowheads="1"/>
          </p:cNvSpPr>
          <p:nvPr/>
        </p:nvSpPr>
        <p:spPr bwMode="auto">
          <a:xfrm flipH="1">
            <a:off x="3349625" y="3933825"/>
            <a:ext cx="1250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atinLnBrk="1"/>
            <a:r>
              <a:rPr lang="en-US" altLang="ko-KR" sz="1200">
                <a:ea typeface="맑은 고딕" pitchFamily="50" charset="-127"/>
              </a:rPr>
              <a:t>Your Text here</a:t>
            </a:r>
          </a:p>
        </p:txBody>
      </p:sp>
      <p:sp>
        <p:nvSpPr>
          <p:cNvPr id="250916" name="Text Box 52"/>
          <p:cNvSpPr txBox="1">
            <a:spLocks noChangeArrowheads="1"/>
          </p:cNvSpPr>
          <p:nvPr/>
        </p:nvSpPr>
        <p:spPr bwMode="auto">
          <a:xfrm flipH="1">
            <a:off x="3709988" y="4868863"/>
            <a:ext cx="1250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atinLnBrk="1"/>
            <a:r>
              <a:rPr lang="en-US" altLang="ko-KR" sz="1200">
                <a:ea typeface="맑은 고딕" pitchFamily="50" charset="-127"/>
              </a:rPr>
              <a:t>Your Text here</a:t>
            </a:r>
          </a:p>
        </p:txBody>
      </p:sp>
      <p:sp>
        <p:nvSpPr>
          <p:cNvPr id="250917" name="Text Box 52"/>
          <p:cNvSpPr txBox="1">
            <a:spLocks noChangeArrowheads="1"/>
          </p:cNvSpPr>
          <p:nvPr/>
        </p:nvSpPr>
        <p:spPr bwMode="auto">
          <a:xfrm flipH="1">
            <a:off x="4068763" y="5876925"/>
            <a:ext cx="1250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atinLnBrk="1"/>
            <a:r>
              <a:rPr lang="en-US" altLang="ko-KR" sz="1200">
                <a:ea typeface="맑은 고딕" pitchFamily="50" charset="-127"/>
              </a:rPr>
              <a:t>Your Text here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43"/>
          <p:cNvSpPr>
            <a:spLocks noChangeArrowheads="1"/>
          </p:cNvSpPr>
          <p:nvPr/>
        </p:nvSpPr>
        <p:spPr bwMode="auto">
          <a:xfrm>
            <a:off x="3152775" y="3144838"/>
            <a:ext cx="5991225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859" name="Rectangle 44"/>
          <p:cNvSpPr>
            <a:spLocks noChangeArrowheads="1"/>
          </p:cNvSpPr>
          <p:nvPr/>
        </p:nvSpPr>
        <p:spPr bwMode="auto">
          <a:xfrm>
            <a:off x="4371975" y="4948238"/>
            <a:ext cx="4151313" cy="10731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860" name="Rectangle 45"/>
          <p:cNvSpPr>
            <a:spLocks noChangeArrowheads="1"/>
          </p:cNvSpPr>
          <p:nvPr/>
        </p:nvSpPr>
        <p:spPr bwMode="auto">
          <a:xfrm>
            <a:off x="2700338" y="2198688"/>
            <a:ext cx="5832475" cy="931862"/>
          </a:xfrm>
          <a:prstGeom prst="rect">
            <a:avLst/>
          </a:prstGeom>
          <a:gradFill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1">
                  <a:gamma/>
                  <a:shade val="8000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861" name="Rectangle 46"/>
          <p:cNvSpPr>
            <a:spLocks noChangeArrowheads="1"/>
          </p:cNvSpPr>
          <p:nvPr/>
        </p:nvSpPr>
        <p:spPr bwMode="auto">
          <a:xfrm>
            <a:off x="3632200" y="4065588"/>
            <a:ext cx="4891088" cy="90487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862" name="Line 47"/>
          <p:cNvSpPr>
            <a:spLocks noChangeShapeType="1"/>
          </p:cNvSpPr>
          <p:nvPr/>
        </p:nvSpPr>
        <p:spPr bwMode="auto">
          <a:xfrm>
            <a:off x="2863850" y="3130550"/>
            <a:ext cx="5659438" cy="0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9863" name="Line 48"/>
          <p:cNvSpPr>
            <a:spLocks noChangeShapeType="1"/>
          </p:cNvSpPr>
          <p:nvPr/>
        </p:nvSpPr>
        <p:spPr bwMode="auto">
          <a:xfrm>
            <a:off x="3632200" y="4065588"/>
            <a:ext cx="4891088" cy="0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9864" name="Line 49"/>
          <p:cNvSpPr>
            <a:spLocks noChangeShapeType="1"/>
          </p:cNvSpPr>
          <p:nvPr/>
        </p:nvSpPr>
        <p:spPr bwMode="auto">
          <a:xfrm>
            <a:off x="4221163" y="4949825"/>
            <a:ext cx="4302125" cy="0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9865" name="Line 50"/>
          <p:cNvSpPr>
            <a:spLocks noChangeShapeType="1"/>
          </p:cNvSpPr>
          <p:nvPr/>
        </p:nvSpPr>
        <p:spPr bwMode="auto">
          <a:xfrm>
            <a:off x="444500" y="6021388"/>
            <a:ext cx="8078788" cy="0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9870" name="Freeform 57"/>
          <p:cNvSpPr>
            <a:spLocks/>
          </p:cNvSpPr>
          <p:nvPr/>
        </p:nvSpPr>
        <p:spPr bwMode="gray">
          <a:xfrm>
            <a:off x="909638" y="4670425"/>
            <a:ext cx="3602037" cy="541338"/>
          </a:xfrm>
          <a:custGeom>
            <a:avLst/>
            <a:gdLst>
              <a:gd name="T0" fmla="*/ 0 w 2208"/>
              <a:gd name="T1" fmla="*/ 660 h 303"/>
              <a:gd name="T2" fmla="*/ 2168 w 2208"/>
              <a:gd name="T3" fmla="*/ 670 h 303"/>
              <a:gd name="T4" fmla="*/ 2420 w 2208"/>
              <a:gd name="T5" fmla="*/ 0 h 303"/>
              <a:gd name="T6" fmla="*/ 756 w 2208"/>
              <a:gd name="T7" fmla="*/ 63 h 303"/>
              <a:gd name="T8" fmla="*/ 0 w 2208"/>
              <a:gd name="T9" fmla="*/ 660 h 3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8"/>
              <a:gd name="T16" fmla="*/ 0 h 303"/>
              <a:gd name="T17" fmla="*/ 2208 w 2208"/>
              <a:gd name="T18" fmla="*/ 303 h 3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8" h="303">
                <a:moveTo>
                  <a:pt x="0" y="298"/>
                </a:moveTo>
                <a:lnTo>
                  <a:pt x="1979" y="302"/>
                </a:lnTo>
                <a:lnTo>
                  <a:pt x="2207" y="0"/>
                </a:lnTo>
                <a:lnTo>
                  <a:pt x="690" y="28"/>
                </a:lnTo>
                <a:lnTo>
                  <a:pt x="0" y="298"/>
                </a:lnTo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871" name="Freeform 58"/>
          <p:cNvSpPr>
            <a:spLocks/>
          </p:cNvSpPr>
          <p:nvPr/>
        </p:nvSpPr>
        <p:spPr bwMode="gray">
          <a:xfrm>
            <a:off x="444500" y="5207000"/>
            <a:ext cx="4171950" cy="965200"/>
          </a:xfrm>
          <a:custGeom>
            <a:avLst/>
            <a:gdLst>
              <a:gd name="T0" fmla="*/ 0 w 2557"/>
              <a:gd name="T1" fmla="*/ 1221 h 538"/>
              <a:gd name="T2" fmla="*/ 2806 w 2557"/>
              <a:gd name="T3" fmla="*/ 1220 h 538"/>
              <a:gd name="T4" fmla="*/ 2482 w 2557"/>
              <a:gd name="T5" fmla="*/ 1 h 538"/>
              <a:gd name="T6" fmla="*/ 318 w 2557"/>
              <a:gd name="T7" fmla="*/ 0 h 538"/>
              <a:gd name="T8" fmla="*/ 0 w 2557"/>
              <a:gd name="T9" fmla="*/ 1221 h 5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7"/>
              <a:gd name="T16" fmla="*/ 0 h 538"/>
              <a:gd name="T17" fmla="*/ 2557 w 2557"/>
              <a:gd name="T18" fmla="*/ 538 h 5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7" h="538">
                <a:moveTo>
                  <a:pt x="0" y="537"/>
                </a:moveTo>
                <a:lnTo>
                  <a:pt x="2556" y="536"/>
                </a:lnTo>
                <a:lnTo>
                  <a:pt x="2262" y="1"/>
                </a:lnTo>
                <a:lnTo>
                  <a:pt x="288" y="0"/>
                </a:lnTo>
                <a:lnTo>
                  <a:pt x="0" y="537"/>
                </a:lnTo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872" name="Freeform 59"/>
          <p:cNvSpPr>
            <a:spLocks/>
          </p:cNvSpPr>
          <p:nvPr/>
        </p:nvSpPr>
        <p:spPr bwMode="gray">
          <a:xfrm>
            <a:off x="4125913" y="4668838"/>
            <a:ext cx="996950" cy="1497012"/>
          </a:xfrm>
          <a:custGeom>
            <a:avLst/>
            <a:gdLst>
              <a:gd name="T0" fmla="*/ 331 w 612"/>
              <a:gd name="T1" fmla="*/ 1877 h 836"/>
              <a:gd name="T2" fmla="*/ 667 w 612"/>
              <a:gd name="T3" fmla="*/ 1070 h 836"/>
              <a:gd name="T4" fmla="*/ 245 w 612"/>
              <a:gd name="T5" fmla="*/ 0 h 836"/>
              <a:gd name="T6" fmla="*/ 0 w 612"/>
              <a:gd name="T7" fmla="*/ 680 h 836"/>
              <a:gd name="T8" fmla="*/ 331 w 612"/>
              <a:gd name="T9" fmla="*/ 1877 h 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2"/>
              <a:gd name="T16" fmla="*/ 0 h 836"/>
              <a:gd name="T17" fmla="*/ 612 w 612"/>
              <a:gd name="T18" fmla="*/ 836 h 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2" h="836">
                <a:moveTo>
                  <a:pt x="302" y="835"/>
                </a:moveTo>
                <a:lnTo>
                  <a:pt x="611" y="476"/>
                </a:lnTo>
                <a:lnTo>
                  <a:pt x="226" y="0"/>
                </a:lnTo>
                <a:lnTo>
                  <a:pt x="0" y="302"/>
                </a:lnTo>
                <a:lnTo>
                  <a:pt x="302" y="835"/>
                </a:ln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873" name="Freeform 61"/>
          <p:cNvSpPr>
            <a:spLocks/>
          </p:cNvSpPr>
          <p:nvPr/>
        </p:nvSpPr>
        <p:spPr bwMode="gray">
          <a:xfrm>
            <a:off x="1292225" y="3865563"/>
            <a:ext cx="2681288" cy="430212"/>
          </a:xfrm>
          <a:custGeom>
            <a:avLst/>
            <a:gdLst>
              <a:gd name="T0" fmla="*/ 0 w 2208"/>
              <a:gd name="T1" fmla="*/ 660 h 303"/>
              <a:gd name="T2" fmla="*/ 2168 w 2208"/>
              <a:gd name="T3" fmla="*/ 670 h 303"/>
              <a:gd name="T4" fmla="*/ 2420 w 2208"/>
              <a:gd name="T5" fmla="*/ 0 h 303"/>
              <a:gd name="T6" fmla="*/ 756 w 2208"/>
              <a:gd name="T7" fmla="*/ 63 h 303"/>
              <a:gd name="T8" fmla="*/ 0 w 2208"/>
              <a:gd name="T9" fmla="*/ 660 h 3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8"/>
              <a:gd name="T16" fmla="*/ 0 h 303"/>
              <a:gd name="T17" fmla="*/ 2208 w 2208"/>
              <a:gd name="T18" fmla="*/ 303 h 3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8" h="303">
                <a:moveTo>
                  <a:pt x="0" y="298"/>
                </a:moveTo>
                <a:lnTo>
                  <a:pt x="1979" y="302"/>
                </a:lnTo>
                <a:lnTo>
                  <a:pt x="2207" y="0"/>
                </a:lnTo>
                <a:lnTo>
                  <a:pt x="690" y="28"/>
                </a:lnTo>
                <a:lnTo>
                  <a:pt x="0" y="298"/>
                </a:lnTo>
              </a:path>
            </a:pathLst>
          </a:cu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874" name="Freeform 62"/>
          <p:cNvSpPr>
            <a:spLocks/>
          </p:cNvSpPr>
          <p:nvPr/>
        </p:nvSpPr>
        <p:spPr bwMode="gray">
          <a:xfrm>
            <a:off x="946150" y="4291013"/>
            <a:ext cx="3105150" cy="766762"/>
          </a:xfrm>
          <a:custGeom>
            <a:avLst/>
            <a:gdLst>
              <a:gd name="T0" fmla="*/ 0 w 2557"/>
              <a:gd name="T1" fmla="*/ 1221 h 538"/>
              <a:gd name="T2" fmla="*/ 2806 w 2557"/>
              <a:gd name="T3" fmla="*/ 1220 h 538"/>
              <a:gd name="T4" fmla="*/ 2482 w 2557"/>
              <a:gd name="T5" fmla="*/ 1 h 538"/>
              <a:gd name="T6" fmla="*/ 318 w 2557"/>
              <a:gd name="T7" fmla="*/ 0 h 538"/>
              <a:gd name="T8" fmla="*/ 0 w 2557"/>
              <a:gd name="T9" fmla="*/ 1221 h 5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7"/>
              <a:gd name="T16" fmla="*/ 0 h 538"/>
              <a:gd name="T17" fmla="*/ 2557 w 2557"/>
              <a:gd name="T18" fmla="*/ 538 h 5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7" h="538">
                <a:moveTo>
                  <a:pt x="0" y="537"/>
                </a:moveTo>
                <a:lnTo>
                  <a:pt x="2556" y="536"/>
                </a:lnTo>
                <a:lnTo>
                  <a:pt x="2262" y="1"/>
                </a:lnTo>
                <a:lnTo>
                  <a:pt x="288" y="0"/>
                </a:lnTo>
                <a:lnTo>
                  <a:pt x="0" y="537"/>
                </a:lnTo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875" name="Freeform 63"/>
          <p:cNvSpPr>
            <a:spLocks/>
          </p:cNvSpPr>
          <p:nvPr/>
        </p:nvSpPr>
        <p:spPr bwMode="gray">
          <a:xfrm>
            <a:off x="3684588" y="3862388"/>
            <a:ext cx="742950" cy="1187450"/>
          </a:xfrm>
          <a:custGeom>
            <a:avLst/>
            <a:gdLst>
              <a:gd name="T0" fmla="*/ 331 w 612"/>
              <a:gd name="T1" fmla="*/ 1877 h 836"/>
              <a:gd name="T2" fmla="*/ 667 w 612"/>
              <a:gd name="T3" fmla="*/ 1070 h 836"/>
              <a:gd name="T4" fmla="*/ 245 w 612"/>
              <a:gd name="T5" fmla="*/ 0 h 836"/>
              <a:gd name="T6" fmla="*/ 0 w 612"/>
              <a:gd name="T7" fmla="*/ 680 h 836"/>
              <a:gd name="T8" fmla="*/ 331 w 612"/>
              <a:gd name="T9" fmla="*/ 1877 h 8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12"/>
              <a:gd name="T16" fmla="*/ 0 h 836"/>
              <a:gd name="T17" fmla="*/ 612 w 612"/>
              <a:gd name="T18" fmla="*/ 836 h 8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12" h="836">
                <a:moveTo>
                  <a:pt x="302" y="835"/>
                </a:moveTo>
                <a:lnTo>
                  <a:pt x="611" y="476"/>
                </a:lnTo>
                <a:lnTo>
                  <a:pt x="226" y="0"/>
                </a:lnTo>
                <a:lnTo>
                  <a:pt x="0" y="302"/>
                </a:lnTo>
                <a:lnTo>
                  <a:pt x="302" y="835"/>
                </a:ln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876" name="Freeform 65"/>
          <p:cNvSpPr>
            <a:spLocks/>
          </p:cNvSpPr>
          <p:nvPr/>
        </p:nvSpPr>
        <p:spPr bwMode="gray">
          <a:xfrm>
            <a:off x="3284538" y="3136900"/>
            <a:ext cx="627062" cy="1039813"/>
          </a:xfrm>
          <a:custGeom>
            <a:avLst/>
            <a:gdLst>
              <a:gd name="T0" fmla="*/ 0 w 516"/>
              <a:gd name="T1" fmla="*/ 452 h 732"/>
              <a:gd name="T2" fmla="*/ 324 w 516"/>
              <a:gd name="T3" fmla="*/ 1646 h 732"/>
              <a:gd name="T4" fmla="*/ 564 w 516"/>
              <a:gd name="T5" fmla="*/ 998 h 732"/>
              <a:gd name="T6" fmla="*/ 171 w 516"/>
              <a:gd name="T7" fmla="*/ 0 h 732"/>
              <a:gd name="T8" fmla="*/ 0 w 516"/>
              <a:gd name="T9" fmla="*/ 452 h 7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6"/>
              <a:gd name="T16" fmla="*/ 0 h 732"/>
              <a:gd name="T17" fmla="*/ 516 w 516"/>
              <a:gd name="T18" fmla="*/ 732 h 7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6" h="732">
                <a:moveTo>
                  <a:pt x="0" y="201"/>
                </a:moveTo>
                <a:lnTo>
                  <a:pt x="294" y="731"/>
                </a:lnTo>
                <a:lnTo>
                  <a:pt x="515" y="444"/>
                </a:lnTo>
                <a:lnTo>
                  <a:pt x="156" y="0"/>
                </a:lnTo>
                <a:lnTo>
                  <a:pt x="0" y="201"/>
                </a:lnTo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877" name="Freeform 66"/>
          <p:cNvSpPr>
            <a:spLocks/>
          </p:cNvSpPr>
          <p:nvPr/>
        </p:nvSpPr>
        <p:spPr bwMode="gray">
          <a:xfrm>
            <a:off x="1676400" y="3148013"/>
            <a:ext cx="1797050" cy="280987"/>
          </a:xfrm>
          <a:custGeom>
            <a:avLst/>
            <a:gdLst>
              <a:gd name="T0" fmla="*/ 0 w 1481"/>
              <a:gd name="T1" fmla="*/ 447 h 197"/>
              <a:gd name="T2" fmla="*/ 1458 w 1481"/>
              <a:gd name="T3" fmla="*/ 447 h 197"/>
              <a:gd name="T4" fmla="*/ 1623 w 1481"/>
              <a:gd name="T5" fmla="*/ 0 h 197"/>
              <a:gd name="T6" fmla="*/ 403 w 1481"/>
              <a:gd name="T7" fmla="*/ 3 h 197"/>
              <a:gd name="T8" fmla="*/ 0 w 1481"/>
              <a:gd name="T9" fmla="*/ 447 h 1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1"/>
              <a:gd name="T16" fmla="*/ 0 h 197"/>
              <a:gd name="T17" fmla="*/ 1481 w 1481"/>
              <a:gd name="T18" fmla="*/ 197 h 1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1" h="197">
                <a:moveTo>
                  <a:pt x="0" y="196"/>
                </a:moveTo>
                <a:lnTo>
                  <a:pt x="1329" y="196"/>
                </a:lnTo>
                <a:lnTo>
                  <a:pt x="1480" y="0"/>
                </a:lnTo>
                <a:lnTo>
                  <a:pt x="367" y="3"/>
                </a:lnTo>
                <a:lnTo>
                  <a:pt x="0" y="196"/>
                </a:lnTo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878" name="Freeform 67"/>
          <p:cNvSpPr>
            <a:spLocks/>
          </p:cNvSpPr>
          <p:nvPr/>
        </p:nvSpPr>
        <p:spPr bwMode="gray">
          <a:xfrm>
            <a:off x="1341438" y="3429000"/>
            <a:ext cx="2312987" cy="752475"/>
          </a:xfrm>
          <a:custGeom>
            <a:avLst/>
            <a:gdLst>
              <a:gd name="T0" fmla="*/ 0 w 1906"/>
              <a:gd name="T1" fmla="*/ 1193 h 530"/>
              <a:gd name="T2" fmla="*/ 2085 w 1906"/>
              <a:gd name="T3" fmla="*/ 1193 h 530"/>
              <a:gd name="T4" fmla="*/ 1758 w 1906"/>
              <a:gd name="T5" fmla="*/ 0 h 530"/>
              <a:gd name="T6" fmla="*/ 308 w 1906"/>
              <a:gd name="T7" fmla="*/ 0 h 530"/>
              <a:gd name="T8" fmla="*/ 0 w 1906"/>
              <a:gd name="T9" fmla="*/ 1193 h 5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6"/>
              <a:gd name="T16" fmla="*/ 0 h 530"/>
              <a:gd name="T17" fmla="*/ 1906 w 1906"/>
              <a:gd name="T18" fmla="*/ 530 h 5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6" h="530">
                <a:moveTo>
                  <a:pt x="0" y="529"/>
                </a:moveTo>
                <a:lnTo>
                  <a:pt x="1905" y="529"/>
                </a:lnTo>
                <a:lnTo>
                  <a:pt x="1606" y="0"/>
                </a:lnTo>
                <a:lnTo>
                  <a:pt x="282" y="0"/>
                </a:lnTo>
                <a:lnTo>
                  <a:pt x="0" y="529"/>
                </a:lnTo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879" name="Freeform 69"/>
          <p:cNvSpPr>
            <a:spLocks/>
          </p:cNvSpPr>
          <p:nvPr/>
        </p:nvSpPr>
        <p:spPr bwMode="gray">
          <a:xfrm>
            <a:off x="2076450" y="2420938"/>
            <a:ext cx="887413" cy="146050"/>
          </a:xfrm>
          <a:custGeom>
            <a:avLst/>
            <a:gdLst>
              <a:gd name="T0" fmla="*/ 0 w 734"/>
              <a:gd name="T1" fmla="*/ 212 h 104"/>
              <a:gd name="T2" fmla="*/ 694 w 734"/>
              <a:gd name="T3" fmla="*/ 220 h 104"/>
              <a:gd name="T4" fmla="*/ 781 w 734"/>
              <a:gd name="T5" fmla="*/ 0 h 104"/>
              <a:gd name="T6" fmla="*/ 192 w 734"/>
              <a:gd name="T7" fmla="*/ 0 h 104"/>
              <a:gd name="T8" fmla="*/ 0 w 734"/>
              <a:gd name="T9" fmla="*/ 212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4"/>
              <a:gd name="T16" fmla="*/ 0 h 104"/>
              <a:gd name="T17" fmla="*/ 734 w 734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4" h="104">
                <a:moveTo>
                  <a:pt x="0" y="100"/>
                </a:moveTo>
                <a:lnTo>
                  <a:pt x="652" y="103"/>
                </a:lnTo>
                <a:lnTo>
                  <a:pt x="733" y="0"/>
                </a:lnTo>
                <a:lnTo>
                  <a:pt x="180" y="0"/>
                </a:lnTo>
                <a:lnTo>
                  <a:pt x="0" y="100"/>
                </a:ln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880" name="Freeform 70"/>
          <p:cNvSpPr>
            <a:spLocks/>
          </p:cNvSpPr>
          <p:nvPr/>
        </p:nvSpPr>
        <p:spPr bwMode="gray">
          <a:xfrm>
            <a:off x="1724025" y="2563813"/>
            <a:ext cx="1503363" cy="765175"/>
          </a:xfrm>
          <a:custGeom>
            <a:avLst/>
            <a:gdLst>
              <a:gd name="T0" fmla="*/ 0 w 1239"/>
              <a:gd name="T1" fmla="*/ 1221 h 538"/>
              <a:gd name="T2" fmla="*/ 1356 w 1239"/>
              <a:gd name="T3" fmla="*/ 1221 h 538"/>
              <a:gd name="T4" fmla="*/ 1041 w 1239"/>
              <a:gd name="T5" fmla="*/ 0 h 538"/>
              <a:gd name="T6" fmla="*/ 316 w 1239"/>
              <a:gd name="T7" fmla="*/ 0 h 538"/>
              <a:gd name="T8" fmla="*/ 0 w 1239"/>
              <a:gd name="T9" fmla="*/ 1221 h 5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39"/>
              <a:gd name="T16" fmla="*/ 0 h 538"/>
              <a:gd name="T17" fmla="*/ 1239 w 1239"/>
              <a:gd name="T18" fmla="*/ 538 h 5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39" h="538">
                <a:moveTo>
                  <a:pt x="0" y="537"/>
                </a:moveTo>
                <a:lnTo>
                  <a:pt x="1238" y="537"/>
                </a:lnTo>
                <a:lnTo>
                  <a:pt x="950" y="0"/>
                </a:lnTo>
                <a:lnTo>
                  <a:pt x="288" y="0"/>
                </a:lnTo>
                <a:lnTo>
                  <a:pt x="0" y="537"/>
                </a:lnTo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881" name="Freeform 71"/>
          <p:cNvSpPr>
            <a:spLocks/>
          </p:cNvSpPr>
          <p:nvPr/>
        </p:nvSpPr>
        <p:spPr bwMode="gray">
          <a:xfrm>
            <a:off x="2870200" y="2403475"/>
            <a:ext cx="531813" cy="908050"/>
          </a:xfrm>
          <a:custGeom>
            <a:avLst/>
            <a:gdLst>
              <a:gd name="T0" fmla="*/ 313 w 439"/>
              <a:gd name="T1" fmla="*/ 1455 h 638"/>
              <a:gd name="T2" fmla="*/ 474 w 439"/>
              <a:gd name="T3" fmla="*/ 1007 h 638"/>
              <a:gd name="T4" fmla="*/ 85 w 439"/>
              <a:gd name="T5" fmla="*/ 0 h 638"/>
              <a:gd name="T6" fmla="*/ 0 w 439"/>
              <a:gd name="T7" fmla="*/ 218 h 638"/>
              <a:gd name="T8" fmla="*/ 313 w 439"/>
              <a:gd name="T9" fmla="*/ 1455 h 6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9"/>
              <a:gd name="T16" fmla="*/ 0 h 638"/>
              <a:gd name="T17" fmla="*/ 439 w 439"/>
              <a:gd name="T18" fmla="*/ 638 h 6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9" h="638">
                <a:moveTo>
                  <a:pt x="289" y="637"/>
                </a:moveTo>
                <a:lnTo>
                  <a:pt x="438" y="441"/>
                </a:lnTo>
                <a:lnTo>
                  <a:pt x="79" y="0"/>
                </a:lnTo>
                <a:lnTo>
                  <a:pt x="0" y="96"/>
                </a:lnTo>
                <a:lnTo>
                  <a:pt x="289" y="637"/>
                </a:ln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882" name="Freeform 73"/>
          <p:cNvSpPr>
            <a:spLocks/>
          </p:cNvSpPr>
          <p:nvPr/>
        </p:nvSpPr>
        <p:spPr bwMode="gray">
          <a:xfrm>
            <a:off x="2117725" y="1693863"/>
            <a:ext cx="714375" cy="765175"/>
          </a:xfrm>
          <a:custGeom>
            <a:avLst/>
            <a:gdLst>
              <a:gd name="T0" fmla="*/ 0 w 587"/>
              <a:gd name="T1" fmla="*/ 1214 h 537"/>
              <a:gd name="T2" fmla="*/ 655 w 587"/>
              <a:gd name="T3" fmla="*/ 1222 h 537"/>
              <a:gd name="T4" fmla="*/ 316 w 587"/>
              <a:gd name="T5" fmla="*/ 0 h 537"/>
              <a:gd name="T6" fmla="*/ 0 w 587"/>
              <a:gd name="T7" fmla="*/ 1214 h 537"/>
              <a:gd name="T8" fmla="*/ 0 60000 65536"/>
              <a:gd name="T9" fmla="*/ 0 60000 65536"/>
              <a:gd name="T10" fmla="*/ 0 60000 65536"/>
              <a:gd name="T11" fmla="*/ 0 60000 65536"/>
              <a:gd name="T12" fmla="*/ 0 w 587"/>
              <a:gd name="T13" fmla="*/ 0 h 537"/>
              <a:gd name="T14" fmla="*/ 587 w 587"/>
              <a:gd name="T15" fmla="*/ 537 h 5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7" h="537">
                <a:moveTo>
                  <a:pt x="0" y="533"/>
                </a:moveTo>
                <a:lnTo>
                  <a:pt x="586" y="536"/>
                </a:lnTo>
                <a:lnTo>
                  <a:pt x="283" y="0"/>
                </a:lnTo>
                <a:lnTo>
                  <a:pt x="0" y="533"/>
                </a:lnTo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9883" name="Freeform 74"/>
          <p:cNvSpPr>
            <a:spLocks/>
          </p:cNvSpPr>
          <p:nvPr/>
        </p:nvSpPr>
        <p:spPr bwMode="gray">
          <a:xfrm>
            <a:off x="2457450" y="1693863"/>
            <a:ext cx="439738" cy="762000"/>
          </a:xfrm>
          <a:custGeom>
            <a:avLst/>
            <a:gdLst>
              <a:gd name="T0" fmla="*/ 320 w 364"/>
              <a:gd name="T1" fmla="*/ 1208 h 535"/>
              <a:gd name="T2" fmla="*/ 393 w 364"/>
              <a:gd name="T3" fmla="*/ 1007 h 535"/>
              <a:gd name="T4" fmla="*/ 0 w 364"/>
              <a:gd name="T5" fmla="*/ 0 h 535"/>
              <a:gd name="T6" fmla="*/ 320 w 364"/>
              <a:gd name="T7" fmla="*/ 1208 h 535"/>
              <a:gd name="T8" fmla="*/ 0 60000 65536"/>
              <a:gd name="T9" fmla="*/ 0 60000 65536"/>
              <a:gd name="T10" fmla="*/ 0 60000 65536"/>
              <a:gd name="T11" fmla="*/ 0 60000 65536"/>
              <a:gd name="T12" fmla="*/ 0 w 364"/>
              <a:gd name="T13" fmla="*/ 0 h 535"/>
              <a:gd name="T14" fmla="*/ 364 w 364"/>
              <a:gd name="T15" fmla="*/ 535 h 5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4" h="535">
                <a:moveTo>
                  <a:pt x="296" y="534"/>
                </a:moveTo>
                <a:lnTo>
                  <a:pt x="363" y="445"/>
                </a:lnTo>
                <a:lnTo>
                  <a:pt x="0" y="0"/>
                </a:lnTo>
                <a:lnTo>
                  <a:pt x="296" y="534"/>
                </a:lnTo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latinLnBrk="1"/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Rectangle 77"/>
          <p:cNvSpPr>
            <a:spLocks noChangeArrowheads="1"/>
          </p:cNvSpPr>
          <p:nvPr/>
        </p:nvSpPr>
        <p:spPr bwMode="auto">
          <a:xfrm>
            <a:off x="1116013" y="5545138"/>
            <a:ext cx="2741612" cy="287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latinLnBrk="1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188457" name="Rectangle 106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latin typeface="+mj-lt"/>
              <a:ea typeface="굴림" pitchFamily="50" charset="-127"/>
              <a:cs typeface="+mj-cs"/>
            </a:endParaRPr>
          </a:p>
        </p:txBody>
      </p:sp>
      <p:sp>
        <p:nvSpPr>
          <p:cNvPr id="249889" name="Text Box 52"/>
          <p:cNvSpPr txBox="1">
            <a:spLocks noChangeArrowheads="1"/>
          </p:cNvSpPr>
          <p:nvPr/>
        </p:nvSpPr>
        <p:spPr bwMode="auto">
          <a:xfrm flipH="1">
            <a:off x="3348038" y="2349500"/>
            <a:ext cx="1250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atinLnBrk="1"/>
            <a:r>
              <a:rPr lang="en-US" altLang="ko-KR" sz="1200">
                <a:ea typeface="맑은 고딕" pitchFamily="50" charset="-127"/>
              </a:rPr>
              <a:t>Your Text here</a:t>
            </a:r>
          </a:p>
        </p:txBody>
      </p:sp>
      <p:sp>
        <p:nvSpPr>
          <p:cNvPr id="249890" name="Text Box 52"/>
          <p:cNvSpPr txBox="1">
            <a:spLocks noChangeArrowheads="1"/>
          </p:cNvSpPr>
          <p:nvPr/>
        </p:nvSpPr>
        <p:spPr bwMode="auto">
          <a:xfrm flipH="1">
            <a:off x="3995738" y="3213100"/>
            <a:ext cx="1250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atinLnBrk="1"/>
            <a:r>
              <a:rPr lang="en-US" altLang="ko-KR" sz="1200">
                <a:ea typeface="맑은 고딕" pitchFamily="50" charset="-127"/>
              </a:rPr>
              <a:t>Your Text here</a:t>
            </a:r>
          </a:p>
        </p:txBody>
      </p:sp>
      <p:sp>
        <p:nvSpPr>
          <p:cNvPr id="249891" name="Text Box 52"/>
          <p:cNvSpPr txBox="1">
            <a:spLocks noChangeArrowheads="1"/>
          </p:cNvSpPr>
          <p:nvPr/>
        </p:nvSpPr>
        <p:spPr bwMode="auto">
          <a:xfrm flipH="1">
            <a:off x="4643438" y="4162425"/>
            <a:ext cx="1250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atinLnBrk="1"/>
            <a:r>
              <a:rPr lang="en-US" altLang="ko-KR" sz="1200">
                <a:ea typeface="맑은 고딕" pitchFamily="50" charset="-127"/>
              </a:rPr>
              <a:t>Your Text here</a:t>
            </a:r>
          </a:p>
        </p:txBody>
      </p:sp>
      <p:sp>
        <p:nvSpPr>
          <p:cNvPr id="249892" name="Text Box 52"/>
          <p:cNvSpPr txBox="1">
            <a:spLocks noChangeArrowheads="1"/>
          </p:cNvSpPr>
          <p:nvPr/>
        </p:nvSpPr>
        <p:spPr bwMode="auto">
          <a:xfrm flipH="1">
            <a:off x="5219700" y="5099050"/>
            <a:ext cx="1250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atinLnBrk="1"/>
            <a:r>
              <a:rPr lang="en-US" altLang="ko-KR" sz="1200">
                <a:ea typeface="맑은 고딕" pitchFamily="50" charset="-127"/>
              </a:rPr>
              <a:t>Your Text here</a:t>
            </a:r>
          </a:p>
        </p:txBody>
      </p:sp>
      <p:sp>
        <p:nvSpPr>
          <p:cNvPr id="2" name="Rectangle 77"/>
          <p:cNvSpPr>
            <a:spLocks noChangeArrowheads="1"/>
          </p:cNvSpPr>
          <p:nvPr/>
        </p:nvSpPr>
        <p:spPr bwMode="auto">
          <a:xfrm>
            <a:off x="1116013" y="4581525"/>
            <a:ext cx="2741612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latinLnBrk="1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3" name="Rectangle 77"/>
          <p:cNvSpPr>
            <a:spLocks noChangeArrowheads="1"/>
          </p:cNvSpPr>
          <p:nvPr/>
        </p:nvSpPr>
        <p:spPr bwMode="auto">
          <a:xfrm>
            <a:off x="1116013" y="3644900"/>
            <a:ext cx="2741612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latinLnBrk="1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here</a:t>
            </a:r>
          </a:p>
        </p:txBody>
      </p:sp>
      <p:sp>
        <p:nvSpPr>
          <p:cNvPr id="4" name="Rectangle 77"/>
          <p:cNvSpPr>
            <a:spLocks noChangeArrowheads="1"/>
          </p:cNvSpPr>
          <p:nvPr/>
        </p:nvSpPr>
        <p:spPr bwMode="auto">
          <a:xfrm>
            <a:off x="1116013" y="2781300"/>
            <a:ext cx="2741612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latinLnBrk="1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Your text </a:t>
            </a:r>
          </a:p>
          <a:p>
            <a:pPr algn="ctr" latinLnBrk="1"/>
            <a:r>
              <a:rPr lang="en-US" altLang="ko-KR" sz="1400">
                <a:solidFill>
                  <a:srgbClr val="FFFFFF"/>
                </a:solidFill>
                <a:ea typeface="굴림" pitchFamily="50" charset="-127"/>
              </a:rPr>
              <a:t>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8063" y="2808288"/>
            <a:ext cx="7129462" cy="720725"/>
          </a:xfrm>
        </p:spPr>
        <p:txBody>
          <a:bodyPr/>
          <a:lstStyle/>
          <a:p>
            <a:r>
              <a:rPr lang="en-US" altLang="ko-KR" sz="5400">
                <a:latin typeface="Tahoma" pitchFamily="34" charset="0"/>
                <a:ea typeface="굴림" pitchFamily="50" charset="-127"/>
              </a:rPr>
              <a:t>Thank You !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2493963"/>
            <a:ext cx="7162800" cy="696912"/>
          </a:xfrm>
        </p:spPr>
        <p:txBody>
          <a:bodyPr/>
          <a:lstStyle/>
          <a:p>
            <a:r>
              <a:rPr lang="en-US" altLang="ko-KR">
                <a:ea typeface="굴림" pitchFamily="50" charset="-127"/>
              </a:rPr>
              <a:t>WWW.WOWFORM.COM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5" name="AutoShape 33"/>
          <p:cNvSpPr>
            <a:spLocks noChangeArrowheads="1"/>
          </p:cNvSpPr>
          <p:nvPr/>
        </p:nvSpPr>
        <p:spPr bwMode="auto">
          <a:xfrm rot="10800000">
            <a:off x="3498850" y="2946400"/>
            <a:ext cx="1001713" cy="1066800"/>
          </a:xfrm>
          <a:custGeom>
            <a:avLst/>
            <a:gdLst>
              <a:gd name="T0" fmla="*/ 576310 w 21600"/>
              <a:gd name="T1" fmla="*/ 0 h 21600"/>
              <a:gd name="T2" fmla="*/ 576310 w 21600"/>
              <a:gd name="T3" fmla="*/ 600470 h 21600"/>
              <a:gd name="T4" fmla="*/ 119046 w 21600"/>
              <a:gd name="T5" fmla="*/ 1066800 h 21600"/>
              <a:gd name="T6" fmla="*/ 1001713 w 21600"/>
              <a:gd name="T7" fmla="*/ 30023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568 h 21600"/>
              <a:gd name="T14" fmla="*/ 17811 w 21600"/>
              <a:gd name="T15" fmla="*/ 859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568"/>
                </a:lnTo>
                <a:cubicBezTo>
                  <a:pt x="5564" y="3568"/>
                  <a:pt x="0" y="7414"/>
                  <a:pt x="0" y="12158"/>
                </a:cubicBezTo>
                <a:lnTo>
                  <a:pt x="0" y="21600"/>
                </a:lnTo>
                <a:lnTo>
                  <a:pt x="5133" y="21600"/>
                </a:lnTo>
                <a:lnTo>
                  <a:pt x="5133" y="12158"/>
                </a:lnTo>
                <a:cubicBezTo>
                  <a:pt x="5133" y="10187"/>
                  <a:pt x="8399" y="8590"/>
                  <a:pt x="12427" y="8590"/>
                </a:cubicBezTo>
                <a:lnTo>
                  <a:pt x="12427" y="12158"/>
                </a:lnTo>
                <a:close/>
              </a:path>
            </a:pathLst>
          </a:custGeom>
          <a:gradFill rotWithShape="1">
            <a:gsLst>
              <a:gs pos="0">
                <a:srgbClr val="202020"/>
              </a:gs>
              <a:gs pos="50000">
                <a:srgbClr val="D9D9D9">
                  <a:alpha val="70000"/>
                </a:srgbClr>
              </a:gs>
              <a:gs pos="100000">
                <a:srgbClr val="FFFFFF">
                  <a:alpha val="3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>
              <a:defRPr/>
            </a:pPr>
            <a:endParaRPr lang="ko-KR" altLang="en-US" b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8706" name="AutoShape 34"/>
          <p:cNvSpPr>
            <a:spLocks noChangeArrowheads="1"/>
          </p:cNvSpPr>
          <p:nvPr/>
        </p:nvSpPr>
        <p:spPr bwMode="auto">
          <a:xfrm rot="10800000" flipH="1">
            <a:off x="4800600" y="2946400"/>
            <a:ext cx="1001713" cy="1066800"/>
          </a:xfrm>
          <a:custGeom>
            <a:avLst/>
            <a:gdLst>
              <a:gd name="T0" fmla="*/ 576310 w 21600"/>
              <a:gd name="T1" fmla="*/ 0 h 21600"/>
              <a:gd name="T2" fmla="*/ 576310 w 21600"/>
              <a:gd name="T3" fmla="*/ 600470 h 21600"/>
              <a:gd name="T4" fmla="*/ 119046 w 21600"/>
              <a:gd name="T5" fmla="*/ 1066800 h 21600"/>
              <a:gd name="T6" fmla="*/ 1001713 w 21600"/>
              <a:gd name="T7" fmla="*/ 30023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568 h 21600"/>
              <a:gd name="T14" fmla="*/ 17811 w 21600"/>
              <a:gd name="T15" fmla="*/ 859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568"/>
                </a:lnTo>
                <a:cubicBezTo>
                  <a:pt x="5564" y="3568"/>
                  <a:pt x="0" y="7414"/>
                  <a:pt x="0" y="12158"/>
                </a:cubicBezTo>
                <a:lnTo>
                  <a:pt x="0" y="21600"/>
                </a:lnTo>
                <a:lnTo>
                  <a:pt x="5133" y="21600"/>
                </a:lnTo>
                <a:lnTo>
                  <a:pt x="5133" y="12158"/>
                </a:lnTo>
                <a:cubicBezTo>
                  <a:pt x="5133" y="10187"/>
                  <a:pt x="8399" y="8590"/>
                  <a:pt x="12427" y="8590"/>
                </a:cubicBezTo>
                <a:lnTo>
                  <a:pt x="12427" y="12158"/>
                </a:lnTo>
                <a:close/>
              </a:path>
            </a:pathLst>
          </a:custGeom>
          <a:gradFill rotWithShape="1">
            <a:gsLst>
              <a:gs pos="0">
                <a:srgbClr val="202020"/>
              </a:gs>
              <a:gs pos="50000">
                <a:srgbClr val="D9D9D9">
                  <a:alpha val="70000"/>
                </a:srgbClr>
              </a:gs>
              <a:gs pos="100000">
                <a:srgbClr val="FFFFFF">
                  <a:alpha val="3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>
              <a:defRPr/>
            </a:pPr>
            <a:endParaRPr lang="ko-KR" altLang="en-US" b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20164" name="AutoShape 32"/>
          <p:cNvSpPr>
            <a:spLocks noChangeArrowheads="1"/>
          </p:cNvSpPr>
          <p:nvPr/>
        </p:nvSpPr>
        <p:spPr bwMode="auto">
          <a:xfrm>
            <a:off x="6122988" y="2736850"/>
            <a:ext cx="1905000" cy="34290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 b="0">
              <a:ea typeface="굴림" pitchFamily="50" charset="-127"/>
            </a:endParaRPr>
          </a:p>
        </p:txBody>
      </p:sp>
      <p:sp>
        <p:nvSpPr>
          <p:cNvPr id="22" name="AutoShape 65"/>
          <p:cNvSpPr>
            <a:spLocks noChangeArrowheads="1"/>
          </p:cNvSpPr>
          <p:nvPr/>
        </p:nvSpPr>
        <p:spPr bwMode="auto">
          <a:xfrm>
            <a:off x="6378575" y="3067050"/>
            <a:ext cx="1371600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A</a:t>
            </a:r>
          </a:p>
        </p:txBody>
      </p:sp>
      <p:sp>
        <p:nvSpPr>
          <p:cNvPr id="23" name="AutoShape 66"/>
          <p:cNvSpPr>
            <a:spLocks noChangeArrowheads="1"/>
          </p:cNvSpPr>
          <p:nvPr/>
        </p:nvSpPr>
        <p:spPr bwMode="auto">
          <a:xfrm>
            <a:off x="6378575" y="3757613"/>
            <a:ext cx="1371600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B</a:t>
            </a:r>
          </a:p>
        </p:txBody>
      </p:sp>
      <p:sp>
        <p:nvSpPr>
          <p:cNvPr id="24" name="AutoShape 67"/>
          <p:cNvSpPr>
            <a:spLocks noChangeArrowheads="1"/>
          </p:cNvSpPr>
          <p:nvPr/>
        </p:nvSpPr>
        <p:spPr bwMode="auto">
          <a:xfrm>
            <a:off x="6378575" y="4454525"/>
            <a:ext cx="1371600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C</a:t>
            </a:r>
          </a:p>
        </p:txBody>
      </p:sp>
      <p:sp>
        <p:nvSpPr>
          <p:cNvPr id="26" name="AutoShape 69"/>
          <p:cNvSpPr>
            <a:spLocks noChangeArrowheads="1"/>
          </p:cNvSpPr>
          <p:nvPr/>
        </p:nvSpPr>
        <p:spPr bwMode="auto">
          <a:xfrm>
            <a:off x="1423988" y="3095625"/>
            <a:ext cx="1371600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A </a:t>
            </a:r>
          </a:p>
        </p:txBody>
      </p:sp>
      <p:sp>
        <p:nvSpPr>
          <p:cNvPr id="27" name="AutoShape 70"/>
          <p:cNvSpPr>
            <a:spLocks noChangeArrowheads="1"/>
          </p:cNvSpPr>
          <p:nvPr/>
        </p:nvSpPr>
        <p:spPr bwMode="auto">
          <a:xfrm>
            <a:off x="1423988" y="3786188"/>
            <a:ext cx="1371600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B</a:t>
            </a:r>
          </a:p>
        </p:txBody>
      </p:sp>
      <p:sp>
        <p:nvSpPr>
          <p:cNvPr id="28" name="AutoShape 71"/>
          <p:cNvSpPr>
            <a:spLocks noChangeArrowheads="1"/>
          </p:cNvSpPr>
          <p:nvPr/>
        </p:nvSpPr>
        <p:spPr bwMode="auto">
          <a:xfrm>
            <a:off x="1423988" y="4483100"/>
            <a:ext cx="1371600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C</a:t>
            </a:r>
          </a:p>
        </p:txBody>
      </p:sp>
      <p:sp>
        <p:nvSpPr>
          <p:cNvPr id="2" name="AutoShape 71"/>
          <p:cNvSpPr>
            <a:spLocks noChangeArrowheads="1"/>
          </p:cNvSpPr>
          <p:nvPr/>
        </p:nvSpPr>
        <p:spPr bwMode="auto">
          <a:xfrm>
            <a:off x="1423988" y="5175250"/>
            <a:ext cx="1371600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D</a:t>
            </a:r>
          </a:p>
        </p:txBody>
      </p:sp>
      <p:sp>
        <p:nvSpPr>
          <p:cNvPr id="3" name="AutoShape 67"/>
          <p:cNvSpPr>
            <a:spLocks noChangeArrowheads="1"/>
          </p:cNvSpPr>
          <p:nvPr/>
        </p:nvSpPr>
        <p:spPr bwMode="auto">
          <a:xfrm>
            <a:off x="6378575" y="5175250"/>
            <a:ext cx="1371600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D</a:t>
            </a:r>
          </a:p>
        </p:txBody>
      </p:sp>
      <p:sp>
        <p:nvSpPr>
          <p:cNvPr id="220173" name="AutoShape 23"/>
          <p:cNvSpPr>
            <a:spLocks noChangeArrowheads="1"/>
          </p:cNvSpPr>
          <p:nvPr/>
        </p:nvSpPr>
        <p:spPr bwMode="auto">
          <a:xfrm>
            <a:off x="1187450" y="2736850"/>
            <a:ext cx="1905000" cy="34290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 b="0">
              <a:ea typeface="굴림" pitchFamily="50" charset="-127"/>
            </a:endParaRPr>
          </a:p>
        </p:txBody>
      </p:sp>
      <p:sp>
        <p:nvSpPr>
          <p:cNvPr id="220174" name="AutoShape 52"/>
          <p:cNvSpPr>
            <a:spLocks noChangeArrowheads="1"/>
          </p:cNvSpPr>
          <p:nvPr/>
        </p:nvSpPr>
        <p:spPr bwMode="auto">
          <a:xfrm>
            <a:off x="3633788" y="1512888"/>
            <a:ext cx="2017712" cy="1771650"/>
          </a:xfrm>
          <a:custGeom>
            <a:avLst/>
            <a:gdLst>
              <a:gd name="T0" fmla="*/ 100724381 w 21600"/>
              <a:gd name="T1" fmla="*/ 0 h 21600"/>
              <a:gd name="T2" fmla="*/ 29499165 w 21600"/>
              <a:gd name="T3" fmla="*/ 28519662 h 21600"/>
              <a:gd name="T4" fmla="*/ 0 w 21600"/>
              <a:gd name="T5" fmla="*/ 97379759 h 21600"/>
              <a:gd name="T6" fmla="*/ 29499165 w 21600"/>
              <a:gd name="T7" fmla="*/ 166239869 h 21600"/>
              <a:gd name="T8" fmla="*/ 100724381 w 21600"/>
              <a:gd name="T9" fmla="*/ 194759519 h 21600"/>
              <a:gd name="T10" fmla="*/ 171949513 w 21600"/>
              <a:gd name="T11" fmla="*/ 166239869 h 21600"/>
              <a:gd name="T12" fmla="*/ 201448665 w 21600"/>
              <a:gd name="T13" fmla="*/ 97379759 h 21600"/>
              <a:gd name="T14" fmla="*/ 171949513 w 21600"/>
              <a:gd name="T15" fmla="*/ 2851966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421" y="10800"/>
                </a:moveTo>
                <a:cubicBezTo>
                  <a:pt x="4421" y="14323"/>
                  <a:pt x="7277" y="17179"/>
                  <a:pt x="10800" y="17179"/>
                </a:cubicBezTo>
                <a:cubicBezTo>
                  <a:pt x="14323" y="17179"/>
                  <a:pt x="17179" y="14323"/>
                  <a:pt x="17179" y="10800"/>
                </a:cubicBezTo>
                <a:cubicBezTo>
                  <a:pt x="17179" y="7277"/>
                  <a:pt x="14323" y="4421"/>
                  <a:pt x="10800" y="4421"/>
                </a:cubicBezTo>
                <a:cubicBezTo>
                  <a:pt x="7277" y="4421"/>
                  <a:pt x="4421" y="7277"/>
                  <a:pt x="4421" y="10800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 b="0">
              <a:ea typeface="굴림" pitchFamily="50" charset="-127"/>
            </a:endParaRPr>
          </a:p>
        </p:txBody>
      </p:sp>
      <p:sp>
        <p:nvSpPr>
          <p:cNvPr id="220175" name="Oval 53"/>
          <p:cNvSpPr>
            <a:spLocks noChangeArrowheads="1"/>
          </p:cNvSpPr>
          <p:nvPr/>
        </p:nvSpPr>
        <p:spPr bwMode="auto">
          <a:xfrm>
            <a:off x="3798888" y="1622425"/>
            <a:ext cx="1690687" cy="1527175"/>
          </a:xfrm>
          <a:prstGeom prst="ellipse">
            <a:avLst/>
          </a:prstGeom>
          <a:gradFill rotWithShape="1">
            <a:gsLst>
              <a:gs pos="0">
                <a:schemeClr val="hlink">
                  <a:alpha val="45000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US" altLang="ko-KR" sz="3600" b="0">
                <a:solidFill>
                  <a:srgbClr val="FFFFFF"/>
                </a:solidFill>
                <a:latin typeface="Arial Black" pitchFamily="34" charset="0"/>
                <a:ea typeface="굴림" pitchFamily="50" charset="-127"/>
              </a:rPr>
              <a:t>PPT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altLang="ko-KR" sz="1400" b="0" i="1">
                <a:solidFill>
                  <a:srgbClr val="FFCC00"/>
                </a:solidFill>
                <a:latin typeface="Arial Black" pitchFamily="34" charset="0"/>
                <a:ea typeface="굴림" pitchFamily="50" charset="-127"/>
              </a:rPr>
              <a:t>Wowform.com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ko-KR" altLang="en-US">
              <a:latin typeface="+mj-lt"/>
              <a:ea typeface="굴림" pitchFamily="50" charset="-127"/>
              <a:cs typeface="+mj-cs"/>
            </a:endParaRPr>
          </a:p>
        </p:txBody>
      </p:sp>
      <p:grpSp>
        <p:nvGrpSpPr>
          <p:cNvPr id="13" name="AutoShape 64"/>
          <p:cNvGrpSpPr>
            <a:grpSpLocks/>
          </p:cNvGrpSpPr>
          <p:nvPr/>
        </p:nvGrpSpPr>
        <p:grpSpPr bwMode="auto">
          <a:xfrm>
            <a:off x="4279900" y="3698875"/>
            <a:ext cx="615950" cy="573088"/>
            <a:chOff x="2696" y="2515"/>
            <a:chExt cx="388" cy="361"/>
          </a:xfrm>
        </p:grpSpPr>
        <p:pic>
          <p:nvPicPr>
            <p:cNvPr id="221188" name="AutoShape 6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6" y="2515"/>
              <a:ext cx="388" cy="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1189" name="Text Box 5"/>
            <p:cNvSpPr txBox="1">
              <a:spLocks noChangeArrowheads="1"/>
            </p:cNvSpPr>
            <p:nvPr/>
          </p:nvSpPr>
          <p:spPr bwMode="auto">
            <a:xfrm rot="5400000">
              <a:off x="2781" y="2506"/>
              <a:ext cx="217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atinLnBrk="1"/>
              <a:endParaRPr lang="ko-KR" altLang="en-US" b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4" name="AutoShape 64"/>
          <p:cNvGrpSpPr>
            <a:grpSpLocks/>
          </p:cNvGrpSpPr>
          <p:nvPr/>
        </p:nvGrpSpPr>
        <p:grpSpPr bwMode="auto">
          <a:xfrm>
            <a:off x="2555875" y="3357563"/>
            <a:ext cx="549275" cy="547687"/>
            <a:chOff x="1455" y="2481"/>
            <a:chExt cx="346" cy="345"/>
          </a:xfrm>
        </p:grpSpPr>
        <p:pic>
          <p:nvPicPr>
            <p:cNvPr id="221191" name="AutoShape 6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5" y="2481"/>
              <a:ext cx="346" cy="3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1192" name="Text Box 8"/>
            <p:cNvSpPr txBox="1">
              <a:spLocks noChangeArrowheads="1"/>
            </p:cNvSpPr>
            <p:nvPr/>
          </p:nvSpPr>
          <p:spPr bwMode="auto">
            <a:xfrm rot="8100000">
              <a:off x="1526" y="2526"/>
              <a:ext cx="216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atinLnBrk="1"/>
              <a:endParaRPr lang="ko-KR" altLang="en-US" b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5" name="AutoShape 64"/>
          <p:cNvSpPr>
            <a:spLocks noChangeArrowheads="1"/>
          </p:cNvSpPr>
          <p:nvPr/>
        </p:nvSpPr>
        <p:spPr bwMode="auto">
          <a:xfrm rot="1800000">
            <a:off x="6080126" y="3368676"/>
            <a:ext cx="561975" cy="603249"/>
          </a:xfrm>
          <a:prstGeom prst="rightArrow">
            <a:avLst>
              <a:gd name="adj1" fmla="val 64361"/>
              <a:gd name="adj2" fmla="val 60500"/>
            </a:avLst>
          </a:prstGeom>
          <a:gradFill flip="none" rotWithShape="1">
            <a:gsLst>
              <a:gs pos="26000">
                <a:schemeClr val="bg1">
                  <a:lumMod val="95000"/>
                  <a:alpha val="38000"/>
                </a:schemeClr>
              </a:gs>
              <a:gs pos="100000">
                <a:schemeClr val="tx1">
                  <a:lumMod val="75000"/>
                </a:schemeClr>
              </a:gs>
            </a:gsLst>
            <a:lin ang="21594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atinLnBrk="1">
              <a:defRPr/>
            </a:pPr>
            <a:endParaRPr lang="ko-KR" altLang="en-US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1196" name="Oval 52"/>
          <p:cNvSpPr>
            <a:spLocks noChangeArrowheads="1"/>
          </p:cNvSpPr>
          <p:nvPr/>
        </p:nvSpPr>
        <p:spPr bwMode="auto">
          <a:xfrm flipH="1">
            <a:off x="541338" y="3860800"/>
            <a:ext cx="1868487" cy="187325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1197" name="Oval 52"/>
          <p:cNvSpPr>
            <a:spLocks noChangeArrowheads="1"/>
          </p:cNvSpPr>
          <p:nvPr/>
        </p:nvSpPr>
        <p:spPr bwMode="auto">
          <a:xfrm flipH="1">
            <a:off x="684213" y="4005263"/>
            <a:ext cx="1584325" cy="1582737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1198" name="Oval 52"/>
          <p:cNvSpPr>
            <a:spLocks noChangeArrowheads="1"/>
          </p:cNvSpPr>
          <p:nvPr/>
        </p:nvSpPr>
        <p:spPr bwMode="auto">
          <a:xfrm flipH="1">
            <a:off x="3635375" y="4508500"/>
            <a:ext cx="1868488" cy="1873250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1199" name="Oval 52"/>
          <p:cNvSpPr>
            <a:spLocks noChangeArrowheads="1"/>
          </p:cNvSpPr>
          <p:nvPr/>
        </p:nvSpPr>
        <p:spPr bwMode="auto">
          <a:xfrm flipH="1">
            <a:off x="3778250" y="4652963"/>
            <a:ext cx="1584325" cy="1582737"/>
          </a:xfrm>
          <a:prstGeom prst="ellipse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1200" name="Oval 52"/>
          <p:cNvSpPr>
            <a:spLocks noChangeArrowheads="1"/>
          </p:cNvSpPr>
          <p:nvPr/>
        </p:nvSpPr>
        <p:spPr bwMode="auto">
          <a:xfrm flipH="1">
            <a:off x="6664325" y="3860800"/>
            <a:ext cx="1868488" cy="187325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1201" name="Oval 52"/>
          <p:cNvSpPr>
            <a:spLocks noChangeArrowheads="1"/>
          </p:cNvSpPr>
          <p:nvPr/>
        </p:nvSpPr>
        <p:spPr bwMode="auto">
          <a:xfrm flipH="1">
            <a:off x="6807200" y="4005263"/>
            <a:ext cx="1584325" cy="1582737"/>
          </a:xfrm>
          <a:prstGeom prst="ellipse">
            <a:avLst/>
          </a:prstGeom>
          <a:gradFill rotWithShape="0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1202" name="AutoShape 52"/>
          <p:cNvSpPr>
            <a:spLocks noChangeArrowheads="1"/>
          </p:cNvSpPr>
          <p:nvPr/>
        </p:nvSpPr>
        <p:spPr bwMode="auto">
          <a:xfrm>
            <a:off x="3203575" y="1052513"/>
            <a:ext cx="2663825" cy="2338387"/>
          </a:xfrm>
          <a:custGeom>
            <a:avLst/>
            <a:gdLst>
              <a:gd name="T0" fmla="*/ 100724381 w 21600"/>
              <a:gd name="T1" fmla="*/ 0 h 21600"/>
              <a:gd name="T2" fmla="*/ 29499165 w 21600"/>
              <a:gd name="T3" fmla="*/ 28519662 h 21600"/>
              <a:gd name="T4" fmla="*/ 0 w 21600"/>
              <a:gd name="T5" fmla="*/ 97379759 h 21600"/>
              <a:gd name="T6" fmla="*/ 29499165 w 21600"/>
              <a:gd name="T7" fmla="*/ 166239869 h 21600"/>
              <a:gd name="T8" fmla="*/ 100724381 w 21600"/>
              <a:gd name="T9" fmla="*/ 194759519 h 21600"/>
              <a:gd name="T10" fmla="*/ 171949513 w 21600"/>
              <a:gd name="T11" fmla="*/ 166239869 h 21600"/>
              <a:gd name="T12" fmla="*/ 201448665 w 21600"/>
              <a:gd name="T13" fmla="*/ 97379759 h 21600"/>
              <a:gd name="T14" fmla="*/ 171949513 w 21600"/>
              <a:gd name="T15" fmla="*/ 2851966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421" y="10800"/>
                </a:moveTo>
                <a:cubicBezTo>
                  <a:pt x="4421" y="14323"/>
                  <a:pt x="7277" y="17179"/>
                  <a:pt x="10800" y="17179"/>
                </a:cubicBezTo>
                <a:cubicBezTo>
                  <a:pt x="14323" y="17179"/>
                  <a:pt x="17179" y="14323"/>
                  <a:pt x="17179" y="10800"/>
                </a:cubicBezTo>
                <a:cubicBezTo>
                  <a:pt x="17179" y="7277"/>
                  <a:pt x="14323" y="4421"/>
                  <a:pt x="10800" y="4421"/>
                </a:cubicBezTo>
                <a:cubicBezTo>
                  <a:pt x="7277" y="4421"/>
                  <a:pt x="4421" y="7277"/>
                  <a:pt x="4421" y="10800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 b="0">
              <a:ea typeface="굴림" pitchFamily="50" charset="-127"/>
            </a:endParaRPr>
          </a:p>
        </p:txBody>
      </p:sp>
      <p:sp>
        <p:nvSpPr>
          <p:cNvPr id="221203" name="Oval 53"/>
          <p:cNvSpPr>
            <a:spLocks noChangeArrowheads="1"/>
          </p:cNvSpPr>
          <p:nvPr/>
        </p:nvSpPr>
        <p:spPr bwMode="auto">
          <a:xfrm>
            <a:off x="3421063" y="1196975"/>
            <a:ext cx="2232025" cy="2016125"/>
          </a:xfrm>
          <a:prstGeom prst="ellipse">
            <a:avLst/>
          </a:prstGeom>
          <a:gradFill rotWithShape="1">
            <a:gsLst>
              <a:gs pos="0">
                <a:schemeClr val="hlink">
                  <a:alpha val="45000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US" altLang="ko-KR" sz="3600" b="0">
                <a:solidFill>
                  <a:srgbClr val="FFFFFF"/>
                </a:solidFill>
                <a:latin typeface="Arial Black" pitchFamily="34" charset="0"/>
                <a:ea typeface="굴림" pitchFamily="50" charset="-127"/>
              </a:rPr>
              <a:t>PPT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altLang="ko-KR" sz="1400" b="0" i="1">
                <a:solidFill>
                  <a:srgbClr val="FFCC00"/>
                </a:solidFill>
                <a:latin typeface="Arial Black" pitchFamily="34" charset="0"/>
                <a:ea typeface="굴림" pitchFamily="50" charset="-127"/>
              </a:rPr>
              <a:t>Wowform.com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22211" name="AutoShape 52"/>
          <p:cNvSpPr>
            <a:spLocks noChangeArrowheads="1"/>
          </p:cNvSpPr>
          <p:nvPr/>
        </p:nvSpPr>
        <p:spPr bwMode="auto">
          <a:xfrm>
            <a:off x="3060700" y="2852738"/>
            <a:ext cx="2663825" cy="2338387"/>
          </a:xfrm>
          <a:custGeom>
            <a:avLst/>
            <a:gdLst>
              <a:gd name="T0" fmla="*/ 100724381 w 21600"/>
              <a:gd name="T1" fmla="*/ 0 h 21600"/>
              <a:gd name="T2" fmla="*/ 29499165 w 21600"/>
              <a:gd name="T3" fmla="*/ 28519662 h 21600"/>
              <a:gd name="T4" fmla="*/ 0 w 21600"/>
              <a:gd name="T5" fmla="*/ 97379759 h 21600"/>
              <a:gd name="T6" fmla="*/ 29499165 w 21600"/>
              <a:gd name="T7" fmla="*/ 166239869 h 21600"/>
              <a:gd name="T8" fmla="*/ 100724381 w 21600"/>
              <a:gd name="T9" fmla="*/ 194759519 h 21600"/>
              <a:gd name="T10" fmla="*/ 171949513 w 21600"/>
              <a:gd name="T11" fmla="*/ 166239869 h 21600"/>
              <a:gd name="T12" fmla="*/ 201448665 w 21600"/>
              <a:gd name="T13" fmla="*/ 97379759 h 21600"/>
              <a:gd name="T14" fmla="*/ 171949513 w 21600"/>
              <a:gd name="T15" fmla="*/ 2851966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421" y="10800"/>
                </a:moveTo>
                <a:cubicBezTo>
                  <a:pt x="4421" y="14323"/>
                  <a:pt x="7277" y="17179"/>
                  <a:pt x="10800" y="17179"/>
                </a:cubicBezTo>
                <a:cubicBezTo>
                  <a:pt x="14323" y="17179"/>
                  <a:pt x="17179" y="14323"/>
                  <a:pt x="17179" y="10800"/>
                </a:cubicBezTo>
                <a:cubicBezTo>
                  <a:pt x="17179" y="7277"/>
                  <a:pt x="14323" y="4421"/>
                  <a:pt x="10800" y="4421"/>
                </a:cubicBezTo>
                <a:cubicBezTo>
                  <a:pt x="7277" y="4421"/>
                  <a:pt x="4421" y="7277"/>
                  <a:pt x="4421" y="10800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 b="0">
              <a:ea typeface="굴림" pitchFamily="50" charset="-127"/>
            </a:endParaRPr>
          </a:p>
        </p:txBody>
      </p:sp>
      <p:sp>
        <p:nvSpPr>
          <p:cNvPr id="222212" name="Oval 53"/>
          <p:cNvSpPr>
            <a:spLocks noChangeArrowheads="1"/>
          </p:cNvSpPr>
          <p:nvPr/>
        </p:nvSpPr>
        <p:spPr bwMode="auto">
          <a:xfrm>
            <a:off x="3278188" y="2997200"/>
            <a:ext cx="2232025" cy="2016125"/>
          </a:xfrm>
          <a:prstGeom prst="ellipse">
            <a:avLst/>
          </a:prstGeom>
          <a:gradFill rotWithShape="1">
            <a:gsLst>
              <a:gs pos="0">
                <a:schemeClr val="hlink">
                  <a:alpha val="45000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US" altLang="ko-KR" sz="3600" b="0">
                <a:solidFill>
                  <a:srgbClr val="FFFFFF"/>
                </a:solidFill>
                <a:latin typeface="Arial Black" pitchFamily="34" charset="0"/>
                <a:ea typeface="굴림" pitchFamily="50" charset="-127"/>
              </a:rPr>
              <a:t>PPT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altLang="ko-KR" sz="1400" b="0" i="1">
                <a:solidFill>
                  <a:srgbClr val="FFCC00"/>
                </a:solidFill>
                <a:latin typeface="Arial Black" pitchFamily="34" charset="0"/>
                <a:ea typeface="굴림" pitchFamily="50" charset="-127"/>
              </a:rPr>
              <a:t>wowform.com</a:t>
            </a:r>
          </a:p>
        </p:txBody>
      </p:sp>
      <p:grpSp>
        <p:nvGrpSpPr>
          <p:cNvPr id="13" name="AutoShape 64"/>
          <p:cNvGrpSpPr>
            <a:grpSpLocks/>
          </p:cNvGrpSpPr>
          <p:nvPr/>
        </p:nvGrpSpPr>
        <p:grpSpPr bwMode="auto">
          <a:xfrm rot="-5400000">
            <a:off x="5990432" y="3666331"/>
            <a:ext cx="615950" cy="573087"/>
            <a:chOff x="2696" y="2515"/>
            <a:chExt cx="388" cy="361"/>
          </a:xfrm>
        </p:grpSpPr>
        <p:pic>
          <p:nvPicPr>
            <p:cNvPr id="222214" name="AutoShape 6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6" y="2515"/>
              <a:ext cx="388" cy="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2215" name="Text Box 7"/>
            <p:cNvSpPr txBox="1">
              <a:spLocks noChangeArrowheads="1"/>
            </p:cNvSpPr>
            <p:nvPr/>
          </p:nvSpPr>
          <p:spPr bwMode="auto">
            <a:xfrm rot="5400000">
              <a:off x="2781" y="2506"/>
              <a:ext cx="217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atinLnBrk="1"/>
              <a:endParaRPr lang="ko-KR" altLang="en-US" b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22216" name="Oval 52"/>
          <p:cNvSpPr>
            <a:spLocks noChangeArrowheads="1"/>
          </p:cNvSpPr>
          <p:nvPr/>
        </p:nvSpPr>
        <p:spPr bwMode="auto">
          <a:xfrm flipH="1">
            <a:off x="6805613" y="2060575"/>
            <a:ext cx="1868487" cy="1873250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2217" name="Oval 52"/>
          <p:cNvSpPr>
            <a:spLocks noChangeArrowheads="1"/>
          </p:cNvSpPr>
          <p:nvPr/>
        </p:nvSpPr>
        <p:spPr bwMode="auto">
          <a:xfrm flipH="1">
            <a:off x="6948488" y="2205038"/>
            <a:ext cx="1584325" cy="1582737"/>
          </a:xfrm>
          <a:prstGeom prst="ellipse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2218" name="Oval 52"/>
          <p:cNvSpPr>
            <a:spLocks noChangeArrowheads="1"/>
          </p:cNvSpPr>
          <p:nvPr/>
        </p:nvSpPr>
        <p:spPr bwMode="auto">
          <a:xfrm flipH="1">
            <a:off x="6805613" y="4149725"/>
            <a:ext cx="1868487" cy="1873250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2219" name="Oval 52"/>
          <p:cNvSpPr>
            <a:spLocks noChangeArrowheads="1"/>
          </p:cNvSpPr>
          <p:nvPr/>
        </p:nvSpPr>
        <p:spPr bwMode="auto">
          <a:xfrm flipH="1">
            <a:off x="6948488" y="4294188"/>
            <a:ext cx="1584325" cy="1582737"/>
          </a:xfrm>
          <a:prstGeom prst="ellipse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grpSp>
        <p:nvGrpSpPr>
          <p:cNvPr id="3" name="AutoShape 64"/>
          <p:cNvGrpSpPr>
            <a:grpSpLocks/>
          </p:cNvGrpSpPr>
          <p:nvPr/>
        </p:nvGrpSpPr>
        <p:grpSpPr bwMode="auto">
          <a:xfrm rot="-5400000">
            <a:off x="2248694" y="3666331"/>
            <a:ext cx="615950" cy="573088"/>
            <a:chOff x="2696" y="2515"/>
            <a:chExt cx="388" cy="361"/>
          </a:xfrm>
        </p:grpSpPr>
        <p:pic>
          <p:nvPicPr>
            <p:cNvPr id="222221" name="AutoShape 6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6" y="2515"/>
              <a:ext cx="388" cy="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2222" name="Text Box 14"/>
            <p:cNvSpPr txBox="1">
              <a:spLocks noChangeArrowheads="1"/>
            </p:cNvSpPr>
            <p:nvPr/>
          </p:nvSpPr>
          <p:spPr bwMode="auto">
            <a:xfrm rot="5400000">
              <a:off x="2781" y="2506"/>
              <a:ext cx="217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atinLnBrk="1"/>
              <a:endParaRPr lang="ko-KR" altLang="en-US" b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22223" name="Oval 15"/>
          <p:cNvSpPr>
            <a:spLocks noChangeArrowheads="1"/>
          </p:cNvSpPr>
          <p:nvPr/>
        </p:nvSpPr>
        <p:spPr bwMode="auto">
          <a:xfrm>
            <a:off x="3276600" y="2997200"/>
            <a:ext cx="2232025" cy="2016125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>
                    <a:alpha val="8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6" name="AutoShape 69"/>
          <p:cNvSpPr>
            <a:spLocks noChangeArrowheads="1"/>
          </p:cNvSpPr>
          <p:nvPr/>
        </p:nvSpPr>
        <p:spPr bwMode="auto">
          <a:xfrm>
            <a:off x="527050" y="2636838"/>
            <a:ext cx="1371600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A </a:t>
            </a:r>
          </a:p>
        </p:txBody>
      </p:sp>
      <p:sp>
        <p:nvSpPr>
          <p:cNvPr id="27" name="AutoShape 70"/>
          <p:cNvSpPr>
            <a:spLocks noChangeArrowheads="1"/>
          </p:cNvSpPr>
          <p:nvPr/>
        </p:nvSpPr>
        <p:spPr bwMode="auto">
          <a:xfrm>
            <a:off x="527050" y="3327400"/>
            <a:ext cx="1371600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B</a:t>
            </a:r>
          </a:p>
        </p:txBody>
      </p:sp>
      <p:sp>
        <p:nvSpPr>
          <p:cNvPr id="28" name="AutoShape 71"/>
          <p:cNvSpPr>
            <a:spLocks noChangeArrowheads="1"/>
          </p:cNvSpPr>
          <p:nvPr/>
        </p:nvSpPr>
        <p:spPr bwMode="auto">
          <a:xfrm>
            <a:off x="527050" y="4024313"/>
            <a:ext cx="1371600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C</a:t>
            </a:r>
          </a:p>
        </p:txBody>
      </p:sp>
      <p:sp>
        <p:nvSpPr>
          <p:cNvPr id="2" name="AutoShape 71"/>
          <p:cNvSpPr>
            <a:spLocks noChangeArrowheads="1"/>
          </p:cNvSpPr>
          <p:nvPr/>
        </p:nvSpPr>
        <p:spPr bwMode="auto">
          <a:xfrm>
            <a:off x="527050" y="4716463"/>
            <a:ext cx="1371600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ko-KR" sz="1600">
                <a:solidFill>
                  <a:srgbClr val="FFFFFF"/>
                </a:solidFill>
                <a:ea typeface="굴림" pitchFamily="50" charset="-127"/>
              </a:rPr>
              <a:t>Text D</a:t>
            </a:r>
          </a:p>
        </p:txBody>
      </p:sp>
      <p:sp>
        <p:nvSpPr>
          <p:cNvPr id="222228" name="AutoShape 23"/>
          <p:cNvSpPr>
            <a:spLocks noChangeArrowheads="1"/>
          </p:cNvSpPr>
          <p:nvPr/>
        </p:nvSpPr>
        <p:spPr bwMode="auto">
          <a:xfrm>
            <a:off x="290513" y="2278063"/>
            <a:ext cx="1905000" cy="34290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ko-KR" altLang="en-US" b="0"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AutoShape 2"/>
          <p:cNvSpPr>
            <a:spLocks noChangeArrowheads="1"/>
          </p:cNvSpPr>
          <p:nvPr/>
        </p:nvSpPr>
        <p:spPr bwMode="auto">
          <a:xfrm rot="-24865272">
            <a:off x="2771775" y="1844675"/>
            <a:ext cx="4321175" cy="4321175"/>
          </a:xfrm>
          <a:custGeom>
            <a:avLst/>
            <a:gdLst>
              <a:gd name="G0" fmla="+- -209992 0 0"/>
              <a:gd name="G1" fmla="+- -9866205 0 0"/>
              <a:gd name="G2" fmla="+- -209992 0 -9866205"/>
              <a:gd name="G3" fmla="+- 10800 0 0"/>
              <a:gd name="G4" fmla="+- 0 0 -20999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905 0 0"/>
              <a:gd name="G9" fmla="+- 0 0 -9866205"/>
              <a:gd name="G10" fmla="+- 6905 0 2700"/>
              <a:gd name="G11" fmla="cos G10 -209992"/>
              <a:gd name="G12" fmla="sin G10 -209992"/>
              <a:gd name="G13" fmla="cos 13500 -209992"/>
              <a:gd name="G14" fmla="sin 13500 -209992"/>
              <a:gd name="G15" fmla="+- G11 10800 0"/>
              <a:gd name="G16" fmla="+- G12 10800 0"/>
              <a:gd name="G17" fmla="+- G13 10800 0"/>
              <a:gd name="G18" fmla="+- G14 10800 0"/>
              <a:gd name="G19" fmla="*/ 6905 1 2"/>
              <a:gd name="G20" fmla="+- G19 5400 0"/>
              <a:gd name="G21" fmla="cos G20 -209992"/>
              <a:gd name="G22" fmla="sin G20 -209992"/>
              <a:gd name="G23" fmla="+- G21 10800 0"/>
              <a:gd name="G24" fmla="+- G12 G23 G22"/>
              <a:gd name="G25" fmla="+- G22 G23 G11"/>
              <a:gd name="G26" fmla="cos 10800 -209992"/>
              <a:gd name="G27" fmla="sin 10800 -209992"/>
              <a:gd name="G28" fmla="cos 6905 -209992"/>
              <a:gd name="G29" fmla="sin 6905 -20999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9866205"/>
              <a:gd name="G36" fmla="sin G34 -9866205"/>
              <a:gd name="G37" fmla="+/ -9866205 -20999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905 G39"/>
              <a:gd name="G43" fmla="sin 6905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3252 w 21600"/>
              <a:gd name="T5" fmla="*/ 282 h 21600"/>
              <a:gd name="T6" fmla="*/ 3091 w 21600"/>
              <a:gd name="T7" fmla="*/ 6446 h 21600"/>
              <a:gd name="T8" fmla="*/ 12367 w 21600"/>
              <a:gd name="T9" fmla="*/ 4075 h 21600"/>
              <a:gd name="T10" fmla="*/ 24278 w 21600"/>
              <a:gd name="T11" fmla="*/ 10045 h 21600"/>
              <a:gd name="T12" fmla="*/ 19898 w 21600"/>
              <a:gd name="T13" fmla="*/ 14946 h 21600"/>
              <a:gd name="T14" fmla="*/ 14998 w 21600"/>
              <a:gd name="T15" fmla="*/ 10564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694" y="10414"/>
                </a:moveTo>
                <a:cubicBezTo>
                  <a:pt x="17489" y="6756"/>
                  <a:pt x="14463" y="3895"/>
                  <a:pt x="10800" y="3895"/>
                </a:cubicBezTo>
                <a:cubicBezTo>
                  <a:pt x="8309" y="3895"/>
                  <a:pt x="6012" y="5236"/>
                  <a:pt x="4787" y="7404"/>
                </a:cubicBezTo>
                <a:lnTo>
                  <a:pt x="1395" y="5489"/>
                </a:lnTo>
                <a:cubicBezTo>
                  <a:pt x="3311" y="2097"/>
                  <a:pt x="6904" y="0"/>
                  <a:pt x="10800" y="0"/>
                </a:cubicBezTo>
                <a:cubicBezTo>
                  <a:pt x="16530" y="0"/>
                  <a:pt x="21262" y="4475"/>
                  <a:pt x="21583" y="10196"/>
                </a:cubicBezTo>
                <a:lnTo>
                  <a:pt x="24278" y="10045"/>
                </a:lnTo>
                <a:lnTo>
                  <a:pt x="19898" y="14946"/>
                </a:lnTo>
                <a:lnTo>
                  <a:pt x="14998" y="10564"/>
                </a:lnTo>
                <a:lnTo>
                  <a:pt x="17694" y="10414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3235" name="AutoShape 3"/>
          <p:cNvSpPr>
            <a:spLocks noChangeArrowheads="1"/>
          </p:cNvSpPr>
          <p:nvPr/>
        </p:nvSpPr>
        <p:spPr bwMode="auto">
          <a:xfrm>
            <a:off x="1116013" y="4219575"/>
            <a:ext cx="1439862" cy="1244600"/>
          </a:xfrm>
          <a:prstGeom prst="hexagon">
            <a:avLst>
              <a:gd name="adj" fmla="val 28922"/>
              <a:gd name="vf" fmla="val 115470"/>
            </a:avLst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ko-KR" altLang="en-US"/>
          </a:p>
        </p:txBody>
      </p:sp>
      <p:sp>
        <p:nvSpPr>
          <p:cNvPr id="223236" name="AutoShape 4"/>
          <p:cNvSpPr>
            <a:spLocks noChangeArrowheads="1"/>
          </p:cNvSpPr>
          <p:nvPr/>
        </p:nvSpPr>
        <p:spPr bwMode="auto">
          <a:xfrm>
            <a:off x="1116013" y="2995613"/>
            <a:ext cx="1439862" cy="1244600"/>
          </a:xfrm>
          <a:prstGeom prst="hexagon">
            <a:avLst>
              <a:gd name="adj" fmla="val 28922"/>
              <a:gd name="vf" fmla="val 115470"/>
            </a:avLst>
          </a:prstGeom>
          <a:gradFill rotWithShape="1">
            <a:gsLst>
              <a:gs pos="0">
                <a:schemeClr val="hlink">
                  <a:gamma/>
                  <a:tint val="82353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ko-KR" altLang="en-US"/>
          </a:p>
        </p:txBody>
      </p:sp>
      <p:sp>
        <p:nvSpPr>
          <p:cNvPr id="223237" name="AutoShape 5"/>
          <p:cNvSpPr>
            <a:spLocks noChangeArrowheads="1"/>
          </p:cNvSpPr>
          <p:nvPr/>
        </p:nvSpPr>
        <p:spPr bwMode="auto">
          <a:xfrm>
            <a:off x="2124075" y="2398713"/>
            <a:ext cx="1439863" cy="1244600"/>
          </a:xfrm>
          <a:prstGeom prst="hexagon">
            <a:avLst>
              <a:gd name="adj" fmla="val 28922"/>
              <a:gd name="vf" fmla="val 115470"/>
            </a:avLst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ko-KR" altLang="en-US"/>
          </a:p>
        </p:txBody>
      </p:sp>
      <p:sp>
        <p:nvSpPr>
          <p:cNvPr id="223238" name="AutoShape 6"/>
          <p:cNvSpPr>
            <a:spLocks noChangeArrowheads="1"/>
          </p:cNvSpPr>
          <p:nvPr/>
        </p:nvSpPr>
        <p:spPr bwMode="auto">
          <a:xfrm>
            <a:off x="2124075" y="4848225"/>
            <a:ext cx="1439863" cy="1244600"/>
          </a:xfrm>
          <a:prstGeom prst="hexagon">
            <a:avLst>
              <a:gd name="adj" fmla="val 28922"/>
              <a:gd name="vf" fmla="val 115470"/>
            </a:avLst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ko-KR" altLang="en-US"/>
          </a:p>
        </p:txBody>
      </p:sp>
      <p:sp>
        <p:nvSpPr>
          <p:cNvPr id="223239" name="AutoShape 7"/>
          <p:cNvSpPr>
            <a:spLocks noChangeArrowheads="1"/>
          </p:cNvSpPr>
          <p:nvPr/>
        </p:nvSpPr>
        <p:spPr bwMode="auto">
          <a:xfrm>
            <a:off x="3132138" y="4219575"/>
            <a:ext cx="1439862" cy="1244600"/>
          </a:xfrm>
          <a:prstGeom prst="hexagon">
            <a:avLst>
              <a:gd name="adj" fmla="val 28922"/>
              <a:gd name="vf" fmla="val 115470"/>
            </a:avLst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ko-KR" altLang="en-US"/>
          </a:p>
        </p:txBody>
      </p:sp>
      <p:sp>
        <p:nvSpPr>
          <p:cNvPr id="223240" name="AutoShape 8"/>
          <p:cNvSpPr>
            <a:spLocks noChangeArrowheads="1"/>
          </p:cNvSpPr>
          <p:nvPr/>
        </p:nvSpPr>
        <p:spPr bwMode="auto">
          <a:xfrm>
            <a:off x="6659563" y="2924175"/>
            <a:ext cx="1439862" cy="1244600"/>
          </a:xfrm>
          <a:prstGeom prst="hexagon">
            <a:avLst>
              <a:gd name="adj" fmla="val 28922"/>
              <a:gd name="vf" fmla="val 115470"/>
            </a:avLst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ko-KR" altLang="en-US"/>
          </a:p>
        </p:txBody>
      </p:sp>
      <p:sp>
        <p:nvSpPr>
          <p:cNvPr id="223241" name="AutoShape 26"/>
          <p:cNvSpPr>
            <a:spLocks noChangeArrowheads="1"/>
          </p:cNvSpPr>
          <p:nvPr/>
        </p:nvSpPr>
        <p:spPr bwMode="auto">
          <a:xfrm>
            <a:off x="1908175" y="3427413"/>
            <a:ext cx="1852613" cy="1604962"/>
          </a:xfrm>
          <a:prstGeom prst="hexagon">
            <a:avLst>
              <a:gd name="adj" fmla="val 28858"/>
              <a:gd name="vf" fmla="val 115470"/>
            </a:avLst>
          </a:prstGeom>
          <a:solidFill>
            <a:schemeClr val="bg2">
              <a:alpha val="50000"/>
            </a:schemeClr>
          </a:solidFill>
          <a:ln w="9525">
            <a:solidFill>
              <a:srgbClr val="CCCCFF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endParaRPr lang="en-US" altLang="ko-KR" b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en-US" altLang="ko-KR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Your Text </a:t>
            </a:r>
          </a:p>
          <a:p>
            <a:pPr algn="ctr"/>
            <a:r>
              <a:rPr lang="en-US" altLang="ko-KR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here</a:t>
            </a:r>
          </a:p>
          <a:p>
            <a:pPr algn="ctr" latinLnBrk="1"/>
            <a:endParaRPr lang="en-US" altLang="ko-KR" sz="2400" b="0">
              <a:solidFill>
                <a:schemeClr val="tx2"/>
              </a:solidFill>
              <a:latin typeface="Times New Roman" pitchFamily="18" charset="0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24259" name="Oval 52"/>
          <p:cNvSpPr>
            <a:spLocks noChangeArrowheads="1"/>
          </p:cNvSpPr>
          <p:nvPr/>
        </p:nvSpPr>
        <p:spPr bwMode="auto">
          <a:xfrm flipH="1">
            <a:off x="3636963" y="3422650"/>
            <a:ext cx="1868487" cy="187325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4260" name="Oval 52"/>
          <p:cNvSpPr>
            <a:spLocks noChangeArrowheads="1"/>
          </p:cNvSpPr>
          <p:nvPr/>
        </p:nvSpPr>
        <p:spPr bwMode="auto">
          <a:xfrm flipH="1">
            <a:off x="3779838" y="3567113"/>
            <a:ext cx="1584325" cy="1582737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4261" name="Oval 5"/>
          <p:cNvSpPr>
            <a:spLocks noChangeArrowheads="1"/>
          </p:cNvSpPr>
          <p:nvPr/>
        </p:nvSpPr>
        <p:spPr bwMode="auto">
          <a:xfrm>
            <a:off x="2916238" y="2776538"/>
            <a:ext cx="3311525" cy="3095625"/>
          </a:xfrm>
          <a:prstGeom prst="ellipse">
            <a:avLst/>
          </a:prstGeom>
          <a:noFill/>
          <a:ln w="63500" algn="ctr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>
                    <a:alpha val="8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4262" name="Oval 52"/>
          <p:cNvSpPr>
            <a:spLocks noChangeArrowheads="1"/>
          </p:cNvSpPr>
          <p:nvPr/>
        </p:nvSpPr>
        <p:spPr bwMode="auto">
          <a:xfrm flipH="1">
            <a:off x="4427538" y="2632075"/>
            <a:ext cx="288925" cy="288925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4263" name="Oval 52"/>
          <p:cNvSpPr>
            <a:spLocks noChangeArrowheads="1"/>
          </p:cNvSpPr>
          <p:nvPr/>
        </p:nvSpPr>
        <p:spPr bwMode="auto">
          <a:xfrm flipH="1">
            <a:off x="2771775" y="4216400"/>
            <a:ext cx="288925" cy="288925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4264" name="Oval 52"/>
          <p:cNvSpPr>
            <a:spLocks noChangeArrowheads="1"/>
          </p:cNvSpPr>
          <p:nvPr/>
        </p:nvSpPr>
        <p:spPr bwMode="auto">
          <a:xfrm flipH="1">
            <a:off x="6083300" y="4216400"/>
            <a:ext cx="288925" cy="288925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4265" name="Oval 52"/>
          <p:cNvSpPr>
            <a:spLocks noChangeArrowheads="1"/>
          </p:cNvSpPr>
          <p:nvPr/>
        </p:nvSpPr>
        <p:spPr bwMode="auto">
          <a:xfrm flipH="1">
            <a:off x="5580063" y="5295900"/>
            <a:ext cx="288925" cy="288925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4266" name="Oval 52"/>
          <p:cNvSpPr>
            <a:spLocks noChangeArrowheads="1"/>
          </p:cNvSpPr>
          <p:nvPr/>
        </p:nvSpPr>
        <p:spPr bwMode="auto">
          <a:xfrm flipH="1">
            <a:off x="3203575" y="3135313"/>
            <a:ext cx="288925" cy="288925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4267" name="Oval 52"/>
          <p:cNvSpPr>
            <a:spLocks noChangeArrowheads="1"/>
          </p:cNvSpPr>
          <p:nvPr/>
        </p:nvSpPr>
        <p:spPr bwMode="auto">
          <a:xfrm flipH="1">
            <a:off x="5651500" y="3135313"/>
            <a:ext cx="288925" cy="288925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4268" name="Oval 52"/>
          <p:cNvSpPr>
            <a:spLocks noChangeArrowheads="1"/>
          </p:cNvSpPr>
          <p:nvPr/>
        </p:nvSpPr>
        <p:spPr bwMode="auto">
          <a:xfrm flipH="1">
            <a:off x="3275013" y="5295900"/>
            <a:ext cx="288925" cy="288925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4269" name="Oval 52"/>
          <p:cNvSpPr>
            <a:spLocks noChangeArrowheads="1"/>
          </p:cNvSpPr>
          <p:nvPr/>
        </p:nvSpPr>
        <p:spPr bwMode="auto">
          <a:xfrm flipH="1">
            <a:off x="3563938" y="5222875"/>
            <a:ext cx="73025" cy="73025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4270" name="Oval 52"/>
          <p:cNvSpPr>
            <a:spLocks noChangeArrowheads="1"/>
          </p:cNvSpPr>
          <p:nvPr/>
        </p:nvSpPr>
        <p:spPr bwMode="auto">
          <a:xfrm flipH="1">
            <a:off x="4533900" y="2992438"/>
            <a:ext cx="73025" cy="73025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4271" name="Oval 52"/>
          <p:cNvSpPr>
            <a:spLocks noChangeArrowheads="1"/>
          </p:cNvSpPr>
          <p:nvPr/>
        </p:nvSpPr>
        <p:spPr bwMode="auto">
          <a:xfrm flipH="1">
            <a:off x="3490913" y="3424238"/>
            <a:ext cx="73025" cy="73025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4272" name="Oval 52"/>
          <p:cNvSpPr>
            <a:spLocks noChangeArrowheads="1"/>
          </p:cNvSpPr>
          <p:nvPr/>
        </p:nvSpPr>
        <p:spPr bwMode="auto">
          <a:xfrm flipH="1">
            <a:off x="3132138" y="4324350"/>
            <a:ext cx="73025" cy="73025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4273" name="Oval 52"/>
          <p:cNvSpPr>
            <a:spLocks noChangeArrowheads="1"/>
          </p:cNvSpPr>
          <p:nvPr/>
        </p:nvSpPr>
        <p:spPr bwMode="auto">
          <a:xfrm flipH="1">
            <a:off x="5867400" y="4324350"/>
            <a:ext cx="73025" cy="73025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4274" name="Oval 52"/>
          <p:cNvSpPr>
            <a:spLocks noChangeArrowheads="1"/>
          </p:cNvSpPr>
          <p:nvPr/>
        </p:nvSpPr>
        <p:spPr bwMode="auto">
          <a:xfrm flipH="1">
            <a:off x="5508625" y="3424238"/>
            <a:ext cx="73025" cy="73025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4275" name="Oval 52"/>
          <p:cNvSpPr>
            <a:spLocks noChangeArrowheads="1"/>
          </p:cNvSpPr>
          <p:nvPr/>
        </p:nvSpPr>
        <p:spPr bwMode="auto">
          <a:xfrm flipH="1">
            <a:off x="5508625" y="5151438"/>
            <a:ext cx="73025" cy="73025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4276" name="Rectangle 20"/>
          <p:cNvSpPr>
            <a:spLocks noChangeArrowheads="1"/>
          </p:cNvSpPr>
          <p:nvPr/>
        </p:nvSpPr>
        <p:spPr bwMode="auto">
          <a:xfrm>
            <a:off x="1841500" y="277495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CCFF">
                        <a:alpha val="79999"/>
                      </a:srgbClr>
                    </a:gs>
                    <a:gs pos="100000">
                      <a:srgbClr val="5E5E76">
                        <a:alpha val="79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en-US" altLang="ko-KR">
                <a:solidFill>
                  <a:schemeClr val="tx2"/>
                </a:solidFill>
                <a:ea typeface="굴림" pitchFamily="50" charset="-127"/>
              </a:rPr>
              <a:t>Text A</a:t>
            </a:r>
            <a:r>
              <a:rPr lang="en-US" altLang="ko-KR" b="0">
                <a:solidFill>
                  <a:schemeClr val="tx2"/>
                </a:solidFill>
                <a:ea typeface="굴림" pitchFamily="50" charset="-127"/>
              </a:rPr>
              <a:t> </a:t>
            </a:r>
          </a:p>
        </p:txBody>
      </p:sp>
      <p:sp>
        <p:nvSpPr>
          <p:cNvPr id="224277" name="Rectangle 21"/>
          <p:cNvSpPr>
            <a:spLocks noChangeArrowheads="1"/>
          </p:cNvSpPr>
          <p:nvPr/>
        </p:nvSpPr>
        <p:spPr bwMode="auto">
          <a:xfrm>
            <a:off x="1336675" y="4141788"/>
            <a:ext cx="94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CCFF">
                        <a:alpha val="79999"/>
                      </a:srgbClr>
                    </a:gs>
                    <a:gs pos="100000">
                      <a:srgbClr val="5E5E76">
                        <a:alpha val="79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en-US" altLang="ko-KR">
                <a:solidFill>
                  <a:schemeClr val="tx2"/>
                </a:solidFill>
                <a:ea typeface="굴림" pitchFamily="50" charset="-127"/>
              </a:rPr>
              <a:t>Text A</a:t>
            </a:r>
            <a:r>
              <a:rPr lang="en-US" altLang="ko-KR" b="0">
                <a:solidFill>
                  <a:schemeClr val="tx2"/>
                </a:solidFill>
                <a:ea typeface="굴림" pitchFamily="50" charset="-127"/>
              </a:rPr>
              <a:t> </a:t>
            </a:r>
          </a:p>
        </p:txBody>
      </p:sp>
      <p:sp>
        <p:nvSpPr>
          <p:cNvPr id="224278" name="Rectangle 22"/>
          <p:cNvSpPr>
            <a:spLocks noChangeArrowheads="1"/>
          </p:cNvSpPr>
          <p:nvPr/>
        </p:nvSpPr>
        <p:spPr bwMode="auto">
          <a:xfrm>
            <a:off x="1912938" y="5510213"/>
            <a:ext cx="94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CCFF">
                        <a:alpha val="79999"/>
                      </a:srgbClr>
                    </a:gs>
                    <a:gs pos="100000">
                      <a:srgbClr val="5E5E76">
                        <a:alpha val="79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en-US" altLang="ko-KR">
                <a:solidFill>
                  <a:schemeClr val="tx2"/>
                </a:solidFill>
                <a:ea typeface="굴림" pitchFamily="50" charset="-127"/>
              </a:rPr>
              <a:t>Text A</a:t>
            </a:r>
            <a:r>
              <a:rPr lang="en-US" altLang="ko-KR" b="0">
                <a:solidFill>
                  <a:schemeClr val="tx2"/>
                </a:solidFill>
                <a:ea typeface="굴림" pitchFamily="50" charset="-127"/>
              </a:rPr>
              <a:t> </a:t>
            </a:r>
          </a:p>
        </p:txBody>
      </p:sp>
      <p:sp>
        <p:nvSpPr>
          <p:cNvPr id="224279" name="Rectangle 23"/>
          <p:cNvSpPr>
            <a:spLocks noChangeArrowheads="1"/>
          </p:cNvSpPr>
          <p:nvPr/>
        </p:nvSpPr>
        <p:spPr bwMode="auto">
          <a:xfrm>
            <a:off x="4073525" y="1909763"/>
            <a:ext cx="94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CCFF">
                        <a:alpha val="79999"/>
                      </a:srgbClr>
                    </a:gs>
                    <a:gs pos="100000">
                      <a:srgbClr val="5E5E76">
                        <a:alpha val="79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en-US" altLang="ko-KR">
                <a:solidFill>
                  <a:schemeClr val="tx2"/>
                </a:solidFill>
                <a:ea typeface="굴림" pitchFamily="50" charset="-127"/>
              </a:rPr>
              <a:t>Text A</a:t>
            </a:r>
            <a:r>
              <a:rPr lang="en-US" altLang="ko-KR" b="0">
                <a:solidFill>
                  <a:schemeClr val="tx2"/>
                </a:solidFill>
                <a:ea typeface="굴림" pitchFamily="50" charset="-127"/>
              </a:rPr>
              <a:t> </a:t>
            </a:r>
          </a:p>
        </p:txBody>
      </p:sp>
      <p:sp>
        <p:nvSpPr>
          <p:cNvPr id="224280" name="Rectangle 24"/>
          <p:cNvSpPr>
            <a:spLocks noChangeArrowheads="1"/>
          </p:cNvSpPr>
          <p:nvPr/>
        </p:nvSpPr>
        <p:spPr bwMode="auto">
          <a:xfrm>
            <a:off x="6307138" y="277495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CCFF">
                        <a:alpha val="79999"/>
                      </a:srgbClr>
                    </a:gs>
                    <a:gs pos="100000">
                      <a:srgbClr val="5E5E76">
                        <a:alpha val="79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en-US" altLang="ko-KR">
                <a:solidFill>
                  <a:schemeClr val="tx2"/>
                </a:solidFill>
                <a:ea typeface="굴림" pitchFamily="50" charset="-127"/>
              </a:rPr>
              <a:t>Text A</a:t>
            </a:r>
            <a:r>
              <a:rPr lang="en-US" altLang="ko-KR" b="0">
                <a:solidFill>
                  <a:schemeClr val="tx2"/>
                </a:solidFill>
                <a:ea typeface="굴림" pitchFamily="50" charset="-127"/>
              </a:rPr>
              <a:t> </a:t>
            </a:r>
          </a:p>
        </p:txBody>
      </p:sp>
      <p:sp>
        <p:nvSpPr>
          <p:cNvPr id="224281" name="Rectangle 25"/>
          <p:cNvSpPr>
            <a:spLocks noChangeArrowheads="1"/>
          </p:cNvSpPr>
          <p:nvPr/>
        </p:nvSpPr>
        <p:spPr bwMode="auto">
          <a:xfrm>
            <a:off x="6810375" y="4141788"/>
            <a:ext cx="94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CCFF">
                        <a:alpha val="79999"/>
                      </a:srgbClr>
                    </a:gs>
                    <a:gs pos="100000">
                      <a:srgbClr val="5E5E76">
                        <a:alpha val="79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en-US" altLang="ko-KR">
                <a:solidFill>
                  <a:schemeClr val="tx2"/>
                </a:solidFill>
                <a:ea typeface="굴림" pitchFamily="50" charset="-127"/>
              </a:rPr>
              <a:t>Text A</a:t>
            </a:r>
            <a:r>
              <a:rPr lang="en-US" altLang="ko-KR" b="0">
                <a:solidFill>
                  <a:schemeClr val="tx2"/>
                </a:solidFill>
                <a:ea typeface="굴림" pitchFamily="50" charset="-127"/>
              </a:rPr>
              <a:t> </a:t>
            </a:r>
          </a:p>
        </p:txBody>
      </p:sp>
      <p:sp>
        <p:nvSpPr>
          <p:cNvPr id="224282" name="Rectangle 26"/>
          <p:cNvSpPr>
            <a:spLocks noChangeArrowheads="1"/>
          </p:cNvSpPr>
          <p:nvPr/>
        </p:nvSpPr>
        <p:spPr bwMode="auto">
          <a:xfrm>
            <a:off x="6378575" y="5510213"/>
            <a:ext cx="94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CCFF">
                        <a:alpha val="79999"/>
                      </a:srgbClr>
                    </a:gs>
                    <a:gs pos="100000">
                      <a:srgbClr val="5E5E76">
                        <a:alpha val="79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en-US" altLang="ko-KR">
                <a:solidFill>
                  <a:schemeClr val="tx2"/>
                </a:solidFill>
                <a:ea typeface="굴림" pitchFamily="50" charset="-127"/>
              </a:rPr>
              <a:t>Text A</a:t>
            </a:r>
            <a:r>
              <a:rPr lang="en-US" altLang="ko-KR" b="0">
                <a:solidFill>
                  <a:schemeClr val="tx2"/>
                </a:solidFill>
                <a:ea typeface="굴림" pitchFamily="50" charset="-127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25283" name="AutoShape 52"/>
          <p:cNvSpPr>
            <a:spLocks noChangeArrowheads="1"/>
          </p:cNvSpPr>
          <p:nvPr/>
        </p:nvSpPr>
        <p:spPr bwMode="auto">
          <a:xfrm>
            <a:off x="3101975" y="4256088"/>
            <a:ext cx="2378075" cy="2087562"/>
          </a:xfrm>
          <a:custGeom>
            <a:avLst/>
            <a:gdLst>
              <a:gd name="T0" fmla="*/ 100724381 w 21600"/>
              <a:gd name="T1" fmla="*/ 0 h 21600"/>
              <a:gd name="T2" fmla="*/ 29499165 w 21600"/>
              <a:gd name="T3" fmla="*/ 28519662 h 21600"/>
              <a:gd name="T4" fmla="*/ 0 w 21600"/>
              <a:gd name="T5" fmla="*/ 97379759 h 21600"/>
              <a:gd name="T6" fmla="*/ 29499165 w 21600"/>
              <a:gd name="T7" fmla="*/ 166239869 h 21600"/>
              <a:gd name="T8" fmla="*/ 100724381 w 21600"/>
              <a:gd name="T9" fmla="*/ 194759519 h 21600"/>
              <a:gd name="T10" fmla="*/ 171949513 w 21600"/>
              <a:gd name="T11" fmla="*/ 166239869 h 21600"/>
              <a:gd name="T12" fmla="*/ 201448665 w 21600"/>
              <a:gd name="T13" fmla="*/ 97379759 h 21600"/>
              <a:gd name="T14" fmla="*/ 171949513 w 21600"/>
              <a:gd name="T15" fmla="*/ 2851966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421" y="10800"/>
                </a:moveTo>
                <a:cubicBezTo>
                  <a:pt x="4421" y="14323"/>
                  <a:pt x="7277" y="17179"/>
                  <a:pt x="10800" y="17179"/>
                </a:cubicBezTo>
                <a:cubicBezTo>
                  <a:pt x="14323" y="17179"/>
                  <a:pt x="17179" y="14323"/>
                  <a:pt x="17179" y="10800"/>
                </a:cubicBezTo>
                <a:cubicBezTo>
                  <a:pt x="17179" y="7277"/>
                  <a:pt x="14323" y="4421"/>
                  <a:pt x="10800" y="4421"/>
                </a:cubicBezTo>
                <a:cubicBezTo>
                  <a:pt x="7277" y="4421"/>
                  <a:pt x="4421" y="7277"/>
                  <a:pt x="4421" y="10800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 b="0">
              <a:ea typeface="굴림" pitchFamily="50" charset="-127"/>
            </a:endParaRPr>
          </a:p>
        </p:txBody>
      </p:sp>
      <p:sp>
        <p:nvSpPr>
          <p:cNvPr id="225284" name="Oval 53"/>
          <p:cNvSpPr>
            <a:spLocks noChangeArrowheads="1"/>
          </p:cNvSpPr>
          <p:nvPr/>
        </p:nvSpPr>
        <p:spPr bwMode="auto">
          <a:xfrm>
            <a:off x="3295650" y="4384675"/>
            <a:ext cx="1992313" cy="1800225"/>
          </a:xfrm>
          <a:prstGeom prst="ellipse">
            <a:avLst/>
          </a:prstGeom>
          <a:gradFill rotWithShape="1">
            <a:gsLst>
              <a:gs pos="0">
                <a:schemeClr val="bg2">
                  <a:alpha val="45000"/>
                </a:schemeClr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US" altLang="ko-KR" sz="3600" b="0">
                <a:solidFill>
                  <a:srgbClr val="FFFFFF"/>
                </a:solidFill>
                <a:latin typeface="Arial Black" pitchFamily="34" charset="0"/>
                <a:ea typeface="굴림" pitchFamily="50" charset="-127"/>
              </a:rPr>
              <a:t>PPT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altLang="ko-KR" sz="1400" b="0" i="1">
                <a:solidFill>
                  <a:srgbClr val="FFCC00"/>
                </a:solidFill>
                <a:latin typeface="Arial Black" pitchFamily="34" charset="0"/>
                <a:ea typeface="굴림" pitchFamily="50" charset="-127"/>
              </a:rPr>
              <a:t>Wowform.com</a:t>
            </a:r>
          </a:p>
        </p:txBody>
      </p:sp>
      <p:sp>
        <p:nvSpPr>
          <p:cNvPr id="225285" name="Oval 52"/>
          <p:cNvSpPr>
            <a:spLocks noChangeArrowheads="1"/>
          </p:cNvSpPr>
          <p:nvPr/>
        </p:nvSpPr>
        <p:spPr bwMode="auto">
          <a:xfrm flipH="1">
            <a:off x="5740400" y="2519363"/>
            <a:ext cx="1668463" cy="1673225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5286" name="Oval 52"/>
          <p:cNvSpPr>
            <a:spLocks noChangeArrowheads="1"/>
          </p:cNvSpPr>
          <p:nvPr/>
        </p:nvSpPr>
        <p:spPr bwMode="auto">
          <a:xfrm flipH="1">
            <a:off x="5867400" y="2647950"/>
            <a:ext cx="1416050" cy="1412875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5287" name="Oval 52"/>
          <p:cNvSpPr>
            <a:spLocks noChangeArrowheads="1"/>
          </p:cNvSpPr>
          <p:nvPr/>
        </p:nvSpPr>
        <p:spPr bwMode="auto">
          <a:xfrm flipH="1">
            <a:off x="1042988" y="2327275"/>
            <a:ext cx="1668462" cy="1671638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5288" name="Oval 52"/>
          <p:cNvSpPr>
            <a:spLocks noChangeArrowheads="1"/>
          </p:cNvSpPr>
          <p:nvPr/>
        </p:nvSpPr>
        <p:spPr bwMode="auto">
          <a:xfrm flipH="1">
            <a:off x="1171575" y="2455863"/>
            <a:ext cx="1414463" cy="1412875"/>
          </a:xfrm>
          <a:prstGeom prst="ellipse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5289" name="Oval 52"/>
          <p:cNvSpPr>
            <a:spLocks noChangeArrowheads="1"/>
          </p:cNvSpPr>
          <p:nvPr/>
        </p:nvSpPr>
        <p:spPr bwMode="auto">
          <a:xfrm flipH="1">
            <a:off x="3486150" y="1619250"/>
            <a:ext cx="1668463" cy="1673225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5290" name="Oval 52"/>
          <p:cNvSpPr>
            <a:spLocks noChangeArrowheads="1"/>
          </p:cNvSpPr>
          <p:nvPr/>
        </p:nvSpPr>
        <p:spPr bwMode="auto">
          <a:xfrm flipH="1">
            <a:off x="3614738" y="1747838"/>
            <a:ext cx="1414462" cy="1412875"/>
          </a:xfrm>
          <a:prstGeom prst="ellipse">
            <a:avLst/>
          </a:prstGeom>
          <a:gradFill rotWithShape="0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5291" name="Oval 52"/>
          <p:cNvSpPr>
            <a:spLocks noChangeArrowheads="1"/>
          </p:cNvSpPr>
          <p:nvPr/>
        </p:nvSpPr>
        <p:spPr bwMode="auto">
          <a:xfrm flipH="1">
            <a:off x="6575425" y="4448175"/>
            <a:ext cx="1668463" cy="1673225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sp>
        <p:nvSpPr>
          <p:cNvPr id="225292" name="Oval 52"/>
          <p:cNvSpPr>
            <a:spLocks noChangeArrowheads="1"/>
          </p:cNvSpPr>
          <p:nvPr/>
        </p:nvSpPr>
        <p:spPr bwMode="auto">
          <a:xfrm flipH="1">
            <a:off x="6702425" y="4576763"/>
            <a:ext cx="1416050" cy="1414462"/>
          </a:xfrm>
          <a:prstGeom prst="ellipse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ko-KR" sz="1100">
              <a:solidFill>
                <a:srgbClr val="FFFFFF"/>
              </a:solidFill>
              <a:ea typeface="굴림" pitchFamily="50" charset="-127"/>
            </a:endParaRPr>
          </a:p>
        </p:txBody>
      </p:sp>
      <p:grpSp>
        <p:nvGrpSpPr>
          <p:cNvPr id="13" name="AutoShape 64"/>
          <p:cNvGrpSpPr>
            <a:grpSpLocks/>
          </p:cNvGrpSpPr>
          <p:nvPr/>
        </p:nvGrpSpPr>
        <p:grpSpPr bwMode="auto">
          <a:xfrm rot="10800000">
            <a:off x="4029075" y="3548063"/>
            <a:ext cx="550863" cy="512762"/>
            <a:chOff x="2696" y="2515"/>
            <a:chExt cx="388" cy="361"/>
          </a:xfrm>
        </p:grpSpPr>
        <p:pic>
          <p:nvPicPr>
            <p:cNvPr id="225294" name="AutoShape 6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6" y="2515"/>
              <a:ext cx="388" cy="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295" name="Text Box 15"/>
            <p:cNvSpPr txBox="1">
              <a:spLocks noChangeArrowheads="1"/>
            </p:cNvSpPr>
            <p:nvPr/>
          </p:nvSpPr>
          <p:spPr bwMode="auto">
            <a:xfrm rot="5400000">
              <a:off x="2781" y="2506"/>
              <a:ext cx="217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atinLnBrk="1"/>
              <a:endParaRPr lang="ko-KR" altLang="en-US" b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2" name="AutoShape 64"/>
          <p:cNvGrpSpPr>
            <a:grpSpLocks/>
          </p:cNvGrpSpPr>
          <p:nvPr/>
        </p:nvGrpSpPr>
        <p:grpSpPr bwMode="auto">
          <a:xfrm rot="8249373">
            <a:off x="2716213" y="3933825"/>
            <a:ext cx="549275" cy="511175"/>
            <a:chOff x="2696" y="2515"/>
            <a:chExt cx="388" cy="361"/>
          </a:xfrm>
        </p:grpSpPr>
        <p:pic>
          <p:nvPicPr>
            <p:cNvPr id="225297" name="AutoShape 6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6" y="2515"/>
              <a:ext cx="388" cy="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298" name="Text Box 18"/>
            <p:cNvSpPr txBox="1">
              <a:spLocks noChangeArrowheads="1"/>
            </p:cNvSpPr>
            <p:nvPr/>
          </p:nvSpPr>
          <p:spPr bwMode="auto">
            <a:xfrm rot="5400000">
              <a:off x="2781" y="2506"/>
              <a:ext cx="217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atinLnBrk="1"/>
              <a:endParaRPr lang="ko-KR" altLang="en-US" b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3" name="AutoShape 64"/>
          <p:cNvGrpSpPr>
            <a:grpSpLocks/>
          </p:cNvGrpSpPr>
          <p:nvPr/>
        </p:nvGrpSpPr>
        <p:grpSpPr bwMode="auto">
          <a:xfrm rot="14512286">
            <a:off x="5205413" y="3998913"/>
            <a:ext cx="549275" cy="511175"/>
            <a:chOff x="2696" y="2515"/>
            <a:chExt cx="388" cy="361"/>
          </a:xfrm>
        </p:grpSpPr>
        <p:pic>
          <p:nvPicPr>
            <p:cNvPr id="225300" name="AutoShape 6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6" y="2515"/>
              <a:ext cx="388" cy="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01" name="Text Box 21"/>
            <p:cNvSpPr txBox="1">
              <a:spLocks noChangeArrowheads="1"/>
            </p:cNvSpPr>
            <p:nvPr/>
          </p:nvSpPr>
          <p:spPr bwMode="auto">
            <a:xfrm rot="5400000">
              <a:off x="2781" y="2506"/>
              <a:ext cx="217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atinLnBrk="1"/>
              <a:endParaRPr lang="ko-KR" altLang="en-US" b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4" name="AutoShape 64"/>
          <p:cNvGrpSpPr>
            <a:grpSpLocks/>
          </p:cNvGrpSpPr>
          <p:nvPr/>
        </p:nvGrpSpPr>
        <p:grpSpPr bwMode="auto">
          <a:xfrm rot="16200000">
            <a:off x="5720556" y="5045870"/>
            <a:ext cx="549275" cy="512762"/>
            <a:chOff x="2696" y="2515"/>
            <a:chExt cx="388" cy="361"/>
          </a:xfrm>
        </p:grpSpPr>
        <p:pic>
          <p:nvPicPr>
            <p:cNvPr id="225303" name="AutoShape 6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6" y="2515"/>
              <a:ext cx="388" cy="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04" name="Text Box 24"/>
            <p:cNvSpPr txBox="1">
              <a:spLocks noChangeArrowheads="1"/>
            </p:cNvSpPr>
            <p:nvPr/>
          </p:nvSpPr>
          <p:spPr bwMode="auto">
            <a:xfrm rot="5400000">
              <a:off x="2781" y="2506"/>
              <a:ext cx="217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atinLnBrk="1"/>
              <a:endParaRPr lang="ko-KR" altLang="en-US" b="0"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2">
  <a:themeElements>
    <a:clrScheme name="풍경 16">
      <a:dk1>
        <a:srgbClr val="4D4D4D"/>
      </a:dk1>
      <a:lt1>
        <a:srgbClr val="FFFFFF"/>
      </a:lt1>
      <a:dk2>
        <a:srgbClr val="000000"/>
      </a:dk2>
      <a:lt2>
        <a:srgbClr val="11163C"/>
      </a:lt2>
      <a:accent1>
        <a:srgbClr val="212B53"/>
      </a:accent1>
      <a:accent2>
        <a:srgbClr val="364481"/>
      </a:accent2>
      <a:accent3>
        <a:srgbClr val="FFFFFF"/>
      </a:accent3>
      <a:accent4>
        <a:srgbClr val="404040"/>
      </a:accent4>
      <a:accent5>
        <a:srgbClr val="ABACB3"/>
      </a:accent5>
      <a:accent6>
        <a:srgbClr val="303D74"/>
      </a:accent6>
      <a:hlink>
        <a:srgbClr val="3E4985"/>
      </a:hlink>
      <a:folHlink>
        <a:srgbClr val="DDDDDD"/>
      </a:folHlink>
    </a:clrScheme>
    <a:fontScheme name="풍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풍경 1">
        <a:dk1>
          <a:srgbClr val="111111"/>
        </a:dk1>
        <a:lt1>
          <a:srgbClr val="FFFFFF"/>
        </a:lt1>
        <a:dk2>
          <a:srgbClr val="000000"/>
        </a:dk2>
        <a:lt2>
          <a:srgbClr val="FF6600"/>
        </a:lt2>
        <a:accent1>
          <a:srgbClr val="FF8001"/>
        </a:accent1>
        <a:accent2>
          <a:srgbClr val="D31908"/>
        </a:accent2>
        <a:accent3>
          <a:srgbClr val="FFFFFF"/>
        </a:accent3>
        <a:accent4>
          <a:srgbClr val="0D0D0D"/>
        </a:accent4>
        <a:accent5>
          <a:srgbClr val="FFC0AA"/>
        </a:accent5>
        <a:accent6>
          <a:srgbClr val="BF1606"/>
        </a:accent6>
        <a:hlink>
          <a:srgbClr val="FFCC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풍경 2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풍경 3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풍경 4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풍경 5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풍경 6">
        <a:dk1>
          <a:srgbClr val="4D4D4D"/>
        </a:dk1>
        <a:lt1>
          <a:srgbClr val="FFFFFF"/>
        </a:lt1>
        <a:dk2>
          <a:srgbClr val="000000"/>
        </a:dk2>
        <a:lt2>
          <a:srgbClr val="C5780F"/>
        </a:lt2>
        <a:accent1>
          <a:srgbClr val="BE3600"/>
        </a:accent1>
        <a:accent2>
          <a:srgbClr val="FEA405"/>
        </a:accent2>
        <a:accent3>
          <a:srgbClr val="FFFFFF"/>
        </a:accent3>
        <a:accent4>
          <a:srgbClr val="404040"/>
        </a:accent4>
        <a:accent5>
          <a:srgbClr val="DBAEAA"/>
        </a:accent5>
        <a:accent6>
          <a:srgbClr val="E69404"/>
        </a:accent6>
        <a:hlink>
          <a:srgbClr val="F4BA5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풍경 7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풍경 8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풍경 9">
        <a:dk1>
          <a:srgbClr val="4D4D4D"/>
        </a:dk1>
        <a:lt1>
          <a:srgbClr val="FFFFFF"/>
        </a:lt1>
        <a:dk2>
          <a:srgbClr val="000000"/>
        </a:dk2>
        <a:lt2>
          <a:srgbClr val="370200"/>
        </a:lt2>
        <a:accent1>
          <a:srgbClr val="7D0A01"/>
        </a:accent1>
        <a:accent2>
          <a:srgbClr val="CA6900"/>
        </a:accent2>
        <a:accent3>
          <a:srgbClr val="FFFFFF"/>
        </a:accent3>
        <a:accent4>
          <a:srgbClr val="404040"/>
        </a:accent4>
        <a:accent5>
          <a:srgbClr val="BFAAAA"/>
        </a:accent5>
        <a:accent6>
          <a:srgbClr val="B75E00"/>
        </a:accent6>
        <a:hlink>
          <a:srgbClr val="E8A64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풍경 10">
        <a:dk1>
          <a:srgbClr val="4D4D4D"/>
        </a:dk1>
        <a:lt1>
          <a:srgbClr val="FFFFFF"/>
        </a:lt1>
        <a:dk2>
          <a:srgbClr val="000000"/>
        </a:dk2>
        <a:lt2>
          <a:srgbClr val="9D4719"/>
        </a:lt2>
        <a:accent1>
          <a:srgbClr val="FC5C01"/>
        </a:accent1>
        <a:accent2>
          <a:srgbClr val="CD6724"/>
        </a:accent2>
        <a:accent3>
          <a:srgbClr val="FFFFFF"/>
        </a:accent3>
        <a:accent4>
          <a:srgbClr val="404040"/>
        </a:accent4>
        <a:accent5>
          <a:srgbClr val="FDB5AA"/>
        </a:accent5>
        <a:accent6>
          <a:srgbClr val="BA5D20"/>
        </a:accent6>
        <a:hlink>
          <a:srgbClr val="F79F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풍경 11">
        <a:dk1>
          <a:srgbClr val="4D4D4D"/>
        </a:dk1>
        <a:lt1>
          <a:srgbClr val="FFFFFF"/>
        </a:lt1>
        <a:dk2>
          <a:srgbClr val="000000"/>
        </a:dk2>
        <a:lt2>
          <a:srgbClr val="582302"/>
        </a:lt2>
        <a:accent1>
          <a:srgbClr val="E77619"/>
        </a:accent1>
        <a:accent2>
          <a:srgbClr val="5D700A"/>
        </a:accent2>
        <a:accent3>
          <a:srgbClr val="FFFFFF"/>
        </a:accent3>
        <a:accent4>
          <a:srgbClr val="404040"/>
        </a:accent4>
        <a:accent5>
          <a:srgbClr val="F1BDAB"/>
        </a:accent5>
        <a:accent6>
          <a:srgbClr val="536508"/>
        </a:accent6>
        <a:hlink>
          <a:srgbClr val="C25318"/>
        </a:hlink>
        <a:folHlink>
          <a:srgbClr val="FFD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풍경 12">
        <a:dk1>
          <a:srgbClr val="4D4D4D"/>
        </a:dk1>
        <a:lt1>
          <a:srgbClr val="FFFFFF"/>
        </a:lt1>
        <a:dk2>
          <a:srgbClr val="000000"/>
        </a:dk2>
        <a:lt2>
          <a:srgbClr val="120C40"/>
        </a:lt2>
        <a:accent1>
          <a:srgbClr val="3C11B7"/>
        </a:accent1>
        <a:accent2>
          <a:srgbClr val="4C3E00"/>
        </a:accent2>
        <a:accent3>
          <a:srgbClr val="FFFFFF"/>
        </a:accent3>
        <a:accent4>
          <a:srgbClr val="404040"/>
        </a:accent4>
        <a:accent5>
          <a:srgbClr val="AFAAD8"/>
        </a:accent5>
        <a:accent6>
          <a:srgbClr val="443700"/>
        </a:accent6>
        <a:hlink>
          <a:srgbClr val="602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풍경 13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A50021"/>
        </a:accent2>
        <a:accent3>
          <a:srgbClr val="FFFFFF"/>
        </a:accent3>
        <a:accent4>
          <a:srgbClr val="404040"/>
        </a:accent4>
        <a:accent5>
          <a:srgbClr val="E2AAAA"/>
        </a:accent5>
        <a:accent6>
          <a:srgbClr val="95001D"/>
        </a:accent6>
        <a:hlink>
          <a:srgbClr val="FF7C8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풍경 14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404040"/>
        </a:accent4>
        <a:accent5>
          <a:srgbClr val="E2AAAA"/>
        </a:accent5>
        <a:accent6>
          <a:srgbClr val="E7E78A"/>
        </a:accent6>
        <a:hlink>
          <a:srgbClr val="B1B1B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풍경 15">
        <a:dk1>
          <a:srgbClr val="4D4D4D"/>
        </a:dk1>
        <a:lt1>
          <a:srgbClr val="FFFFFF"/>
        </a:lt1>
        <a:dk2>
          <a:srgbClr val="000000"/>
        </a:dk2>
        <a:lt2>
          <a:srgbClr val="993300"/>
        </a:lt2>
        <a:accent1>
          <a:srgbClr val="FFCC66"/>
        </a:accent1>
        <a:accent2>
          <a:srgbClr val="FF6600"/>
        </a:accent2>
        <a:accent3>
          <a:srgbClr val="FFFFFF"/>
        </a:accent3>
        <a:accent4>
          <a:srgbClr val="404040"/>
        </a:accent4>
        <a:accent5>
          <a:srgbClr val="FFE2B8"/>
        </a:accent5>
        <a:accent6>
          <a:srgbClr val="E75C00"/>
        </a:accent6>
        <a:hlink>
          <a:srgbClr val="FF993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풍경 16">
        <a:dk1>
          <a:srgbClr val="4D4D4D"/>
        </a:dk1>
        <a:lt1>
          <a:srgbClr val="FFFFFF"/>
        </a:lt1>
        <a:dk2>
          <a:srgbClr val="000000"/>
        </a:dk2>
        <a:lt2>
          <a:srgbClr val="11163C"/>
        </a:lt2>
        <a:accent1>
          <a:srgbClr val="212B53"/>
        </a:accent1>
        <a:accent2>
          <a:srgbClr val="364481"/>
        </a:accent2>
        <a:accent3>
          <a:srgbClr val="FFFFFF"/>
        </a:accent3>
        <a:accent4>
          <a:srgbClr val="404040"/>
        </a:accent4>
        <a:accent5>
          <a:srgbClr val="ABACB3"/>
        </a:accent5>
        <a:accent6>
          <a:srgbClr val="303D74"/>
        </a:accent6>
        <a:hlink>
          <a:srgbClr val="3E498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</Template>
  <TotalTime>0</TotalTime>
  <Words>426</Words>
  <Application>Microsoft Office PowerPoint</Application>
  <PresentationFormat>화면 슬라이드 쇼(4:3)</PresentationFormat>
  <Paragraphs>172</Paragraphs>
  <Slides>33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33</vt:i4>
      </vt:variant>
    </vt:vector>
  </HeadingPairs>
  <TitlesOfParts>
    <vt:vector size="43" baseType="lpstr">
      <vt:lpstr>Arial</vt:lpstr>
      <vt:lpstr>굴림</vt:lpstr>
      <vt:lpstr>Tahoma</vt:lpstr>
      <vt:lpstr>Verdana</vt:lpstr>
      <vt:lpstr>맑은 고딕</vt:lpstr>
      <vt:lpstr>Arial Black</vt:lpstr>
      <vt:lpstr>HY견고딕</vt:lpstr>
      <vt:lpstr>Times New Roman</vt:lpstr>
      <vt:lpstr>HY헤드라인M</vt:lpstr>
      <vt:lpstr>2</vt:lpstr>
      <vt:lpstr>Name of presentation</vt:lpstr>
      <vt:lpstr>Second Page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Thank You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JUN</dc:creator>
  <dc:description>본 문서의 저작권은 와우폼에 있으며 무단 복제 및 배포시에 법적인 제재를 받으실 수 있습니다.</dc:description>
  <cp:lastModifiedBy>JUN</cp:lastModifiedBy>
  <cp:revision>1</cp:revision>
  <dcterms:created xsi:type="dcterms:W3CDTF">2011-01-20T07:25:30Z</dcterms:created>
  <dcterms:modified xsi:type="dcterms:W3CDTF">2011-01-20T07:25:45Z</dcterms:modified>
</cp:coreProperties>
</file>